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12" r:id="rId4"/>
  </p:sldMasterIdLst>
  <p:notesMasterIdLst>
    <p:notesMasterId r:id="rId22"/>
  </p:notesMasterIdLst>
  <p:handoutMasterIdLst>
    <p:handoutMasterId r:id="rId23"/>
  </p:handoutMasterIdLst>
  <p:sldIdLst>
    <p:sldId id="2147479518" r:id="rId5"/>
    <p:sldId id="2147481395" r:id="rId6"/>
    <p:sldId id="2147479545" r:id="rId7"/>
    <p:sldId id="2147481396" r:id="rId8"/>
    <p:sldId id="2147481397" r:id="rId9"/>
    <p:sldId id="2147479569" r:id="rId10"/>
    <p:sldId id="2147481398" r:id="rId11"/>
    <p:sldId id="2147479561" r:id="rId12"/>
    <p:sldId id="2147481399" r:id="rId13"/>
    <p:sldId id="2147481401" r:id="rId14"/>
    <p:sldId id="2147481402" r:id="rId15"/>
    <p:sldId id="2147481404" r:id="rId16"/>
    <p:sldId id="2147481405" r:id="rId17"/>
    <p:sldId id="2147481411" r:id="rId18"/>
    <p:sldId id="2147481408" r:id="rId19"/>
    <p:sldId id="2147481410" r:id="rId20"/>
    <p:sldId id="2147479531" r:id="rId21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ark Mode: Start building your deck" id="{98E8DB30-5BFA-8440-BCB5-4873FCE34655}">
          <p14:sldIdLst>
            <p14:sldId id="2147479518"/>
            <p14:sldId id="2147481395"/>
            <p14:sldId id="2147479545"/>
            <p14:sldId id="2147481396"/>
            <p14:sldId id="2147481397"/>
            <p14:sldId id="2147479569"/>
            <p14:sldId id="2147481398"/>
            <p14:sldId id="2147479561"/>
            <p14:sldId id="2147481399"/>
            <p14:sldId id="2147481401"/>
            <p14:sldId id="2147481402"/>
            <p14:sldId id="2147481404"/>
            <p14:sldId id="2147481405"/>
            <p14:sldId id="2147481411"/>
            <p14:sldId id="2147481408"/>
            <p14:sldId id="2147481410"/>
            <p14:sldId id="214747953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7FD0D05-1B6C-B9DD-05F5-5BAF8705D900}" name="Ron Sasaki" initials="RS" userId="S::rsasaki@microsoft.com::d50e61ca-c12c-4489-bcc9-f00936fa5f6e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1" name="Mary Feil-Jacobs" initials="MFJ" lastIdx="43" clrIdx="1"/>
  <p:cmAuthor id="2" name="Monica Lueder" initials="ML" lastIdx="22" clrIdx="2"/>
  <p:cmAuthor id="3" name="Mary Feil-Jacobs" initials="MF" lastIdx="27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E0E0"/>
    <a:srgbClr val="F1EDEA"/>
    <a:srgbClr val="F4F3F5"/>
    <a:srgbClr val="FFFFFF"/>
    <a:srgbClr val="000000"/>
    <a:srgbClr val="FEE398"/>
    <a:srgbClr val="FFA38C"/>
    <a:srgbClr val="F4F4F7"/>
    <a:srgbClr val="FFF7F4"/>
    <a:srgbClr val="2943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FF4179-24D3-43A8-ACBB-06874ED69AD2}" v="1" dt="2024-05-27T11:50:41.442"/>
    <p1510:client id="{81649301-6F26-4EE1-A36C-BD616665BA45}" v="35" dt="2024-05-27T12:36:47.3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15" autoAdjust="0"/>
    <p:restoredTop sz="96720" autoAdjust="0"/>
  </p:normalViewPr>
  <p:slideViewPr>
    <p:cSldViewPr snapToGrid="0">
      <p:cViewPr varScale="1">
        <p:scale>
          <a:sx n="110" d="100"/>
          <a:sy n="110" d="100"/>
        </p:scale>
        <p:origin x="7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Mergell" userId="a0f4f3de-9f8a-40e0-9575-098a7b81e7ec" providerId="ADAL" clId="{81649301-6F26-4EE1-A36C-BD616665BA45}"/>
    <pc:docChg chg="undo redo custSel addSld delSld modSld addMainMaster delMainMaster modSection">
      <pc:chgData name="Michael Mergell" userId="a0f4f3de-9f8a-40e0-9575-098a7b81e7ec" providerId="ADAL" clId="{81649301-6F26-4EE1-A36C-BD616665BA45}" dt="2024-05-27T12:38:38.295" v="304" actId="47"/>
      <pc:docMkLst>
        <pc:docMk/>
      </pc:docMkLst>
      <pc:sldChg chg="addSp delSp modSp add del mod setBg delDesignElem">
        <pc:chgData name="Michael Mergell" userId="a0f4f3de-9f8a-40e0-9575-098a7b81e7ec" providerId="ADAL" clId="{81649301-6F26-4EE1-A36C-BD616665BA45}" dt="2024-05-27T12:38:38.295" v="304" actId="47"/>
        <pc:sldMkLst>
          <pc:docMk/>
          <pc:sldMk cId="3908121619" sldId="257"/>
        </pc:sldMkLst>
        <pc:spChg chg="mod">
          <ac:chgData name="Michael Mergell" userId="a0f4f3de-9f8a-40e0-9575-098a7b81e7ec" providerId="ADAL" clId="{81649301-6F26-4EE1-A36C-BD616665BA45}" dt="2024-05-27T12:38:34.035" v="303" actId="20577"/>
          <ac:spMkLst>
            <pc:docMk/>
            <pc:sldMk cId="3908121619" sldId="257"/>
            <ac:spMk id="12" creationId="{957DB640-7CC8-E7A1-0616-4F2F880C09E4}"/>
          </ac:spMkLst>
        </pc:spChg>
        <pc:cxnChg chg="add del">
          <ac:chgData name="Michael Mergell" userId="a0f4f3de-9f8a-40e0-9575-098a7b81e7ec" providerId="ADAL" clId="{81649301-6F26-4EE1-A36C-BD616665BA45}" dt="2024-05-27T12:36:47.343" v="291"/>
          <ac:cxnSpMkLst>
            <pc:docMk/>
            <pc:sldMk cId="3908121619" sldId="257"/>
            <ac:cxnSpMk id="20" creationId="{91B6081D-D3E8-4209-B85B-EB1C655A6272}"/>
          </ac:cxnSpMkLst>
        </pc:cxnChg>
        <pc:cxnChg chg="add del">
          <ac:chgData name="Michael Mergell" userId="a0f4f3de-9f8a-40e0-9575-098a7b81e7ec" providerId="ADAL" clId="{81649301-6F26-4EE1-A36C-BD616665BA45}" dt="2024-05-27T12:36:47.343" v="291"/>
          <ac:cxnSpMkLst>
            <pc:docMk/>
            <pc:sldMk cId="3908121619" sldId="257"/>
            <ac:cxnSpMk id="22" creationId="{28CA55E4-1295-45C8-BA05-5A9E705B749A}"/>
          </ac:cxnSpMkLst>
        </pc:cxnChg>
        <pc:cxnChg chg="add del">
          <ac:chgData name="Michael Mergell" userId="a0f4f3de-9f8a-40e0-9575-098a7b81e7ec" providerId="ADAL" clId="{81649301-6F26-4EE1-A36C-BD616665BA45}" dt="2024-05-27T12:36:47.343" v="291"/>
          <ac:cxnSpMkLst>
            <pc:docMk/>
            <pc:sldMk cId="3908121619" sldId="257"/>
            <ac:cxnSpMk id="24" creationId="{08C5794E-A9A1-4A23-AF68-C79A7822334C}"/>
          </ac:cxnSpMkLst>
        </pc:cxnChg>
      </pc:sldChg>
      <pc:sldChg chg="addSp delSp modSp mod">
        <pc:chgData name="Michael Mergell" userId="a0f4f3de-9f8a-40e0-9575-098a7b81e7ec" providerId="ADAL" clId="{81649301-6F26-4EE1-A36C-BD616665BA45}" dt="2024-05-27T12:23:18.356" v="33" actId="478"/>
        <pc:sldMkLst>
          <pc:docMk/>
          <pc:sldMk cId="1625347376" sldId="2147479561"/>
        </pc:sldMkLst>
        <pc:spChg chg="add del">
          <ac:chgData name="Michael Mergell" userId="a0f4f3de-9f8a-40e0-9575-098a7b81e7ec" providerId="ADAL" clId="{81649301-6F26-4EE1-A36C-BD616665BA45}" dt="2024-05-27T12:23:18.356" v="33" actId="478"/>
          <ac:spMkLst>
            <pc:docMk/>
            <pc:sldMk cId="1625347376" sldId="2147479561"/>
            <ac:spMk id="2" creationId="{8BFAD35A-E437-7474-5A91-84116F862FF1}"/>
          </ac:spMkLst>
        </pc:spChg>
        <pc:spChg chg="add del mod">
          <ac:chgData name="Michael Mergell" userId="a0f4f3de-9f8a-40e0-9575-098a7b81e7ec" providerId="ADAL" clId="{81649301-6F26-4EE1-A36C-BD616665BA45}" dt="2024-05-27T12:23:18.356" v="33" actId="478"/>
          <ac:spMkLst>
            <pc:docMk/>
            <pc:sldMk cId="1625347376" sldId="2147479561"/>
            <ac:spMk id="12" creationId="{9EA4A93E-7958-80B1-0F25-F952C3C77B08}"/>
          </ac:spMkLst>
        </pc:spChg>
      </pc:sldChg>
      <pc:sldChg chg="modSp mod">
        <pc:chgData name="Michael Mergell" userId="a0f4f3de-9f8a-40e0-9575-098a7b81e7ec" providerId="ADAL" clId="{81649301-6F26-4EE1-A36C-BD616665BA45}" dt="2024-05-27T12:22:34.720" v="29" actId="1037"/>
        <pc:sldMkLst>
          <pc:docMk/>
          <pc:sldMk cId="106887268" sldId="2147479569"/>
        </pc:sldMkLst>
        <pc:spChg chg="mod">
          <ac:chgData name="Michael Mergell" userId="a0f4f3de-9f8a-40e0-9575-098a7b81e7ec" providerId="ADAL" clId="{81649301-6F26-4EE1-A36C-BD616665BA45}" dt="2024-05-27T12:22:34.720" v="29" actId="1037"/>
          <ac:spMkLst>
            <pc:docMk/>
            <pc:sldMk cId="106887268" sldId="2147479569"/>
            <ac:spMk id="2" creationId="{8BFAD35A-E437-7474-5A91-84116F862FF1}"/>
          </ac:spMkLst>
        </pc:spChg>
      </pc:sldChg>
      <pc:sldChg chg="modSp mod">
        <pc:chgData name="Michael Mergell" userId="a0f4f3de-9f8a-40e0-9575-098a7b81e7ec" providerId="ADAL" clId="{81649301-6F26-4EE1-A36C-BD616665BA45}" dt="2024-05-27T12:24:59.944" v="54" actId="1076"/>
        <pc:sldMkLst>
          <pc:docMk/>
          <pc:sldMk cId="2958847182" sldId="2147481401"/>
        </pc:sldMkLst>
        <pc:spChg chg="mod">
          <ac:chgData name="Michael Mergell" userId="a0f4f3de-9f8a-40e0-9575-098a7b81e7ec" providerId="ADAL" clId="{81649301-6F26-4EE1-A36C-BD616665BA45}" dt="2024-05-27T12:24:59.944" v="54" actId="1076"/>
          <ac:spMkLst>
            <pc:docMk/>
            <pc:sldMk cId="2958847182" sldId="2147481401"/>
            <ac:spMk id="2" creationId="{8BFAD35A-E437-7474-5A91-84116F862FF1}"/>
          </ac:spMkLst>
        </pc:spChg>
      </pc:sldChg>
      <pc:sldChg chg="add del">
        <pc:chgData name="Michael Mergell" userId="a0f4f3de-9f8a-40e0-9575-098a7b81e7ec" providerId="ADAL" clId="{81649301-6F26-4EE1-A36C-BD616665BA45}" dt="2024-05-27T12:29:04.452" v="102" actId="47"/>
        <pc:sldMkLst>
          <pc:docMk/>
          <pc:sldMk cId="19124248" sldId="2147481412"/>
        </pc:sldMkLst>
      </pc:sldChg>
      <pc:sldChg chg="addSp delSp modSp add del mod">
        <pc:chgData name="Michael Mergell" userId="a0f4f3de-9f8a-40e0-9575-098a7b81e7ec" providerId="ADAL" clId="{81649301-6F26-4EE1-A36C-BD616665BA45}" dt="2024-05-27T11:57:10.940" v="4" actId="47"/>
        <pc:sldMkLst>
          <pc:docMk/>
          <pc:sldMk cId="2501456244" sldId="2147481412"/>
        </pc:sldMkLst>
        <pc:spChg chg="del">
          <ac:chgData name="Michael Mergell" userId="a0f4f3de-9f8a-40e0-9575-098a7b81e7ec" providerId="ADAL" clId="{81649301-6F26-4EE1-A36C-BD616665BA45}" dt="2024-05-27T11:55:48.352" v="1" actId="478"/>
          <ac:spMkLst>
            <pc:docMk/>
            <pc:sldMk cId="2501456244" sldId="2147481412"/>
            <ac:spMk id="2" creationId="{8BFAD35A-E437-7474-5A91-84116F862FF1}"/>
          </ac:spMkLst>
        </pc:spChg>
        <pc:spChg chg="del">
          <ac:chgData name="Michael Mergell" userId="a0f4f3de-9f8a-40e0-9575-098a7b81e7ec" providerId="ADAL" clId="{81649301-6F26-4EE1-A36C-BD616665BA45}" dt="2024-05-27T11:55:53.790" v="3" actId="478"/>
          <ac:spMkLst>
            <pc:docMk/>
            <pc:sldMk cId="2501456244" sldId="2147481412"/>
            <ac:spMk id="47" creationId="{0CC70ABF-4D3B-6C3B-2D42-736A2BBD0849}"/>
          </ac:spMkLst>
        </pc:spChg>
        <pc:spChg chg="add del mod">
          <ac:chgData name="Michael Mergell" userId="a0f4f3de-9f8a-40e0-9575-098a7b81e7ec" providerId="ADAL" clId="{81649301-6F26-4EE1-A36C-BD616665BA45}" dt="2024-05-27T11:55:50.006" v="2" actId="478"/>
          <ac:spMkLst>
            <pc:docMk/>
            <pc:sldMk cId="2501456244" sldId="2147481412"/>
            <ac:spMk id="49" creationId="{46ABEABB-EC01-6DBD-C0C9-37E4E70ECE24}"/>
          </ac:spMkLst>
        </pc:spChg>
      </pc:sldChg>
      <pc:sldChg chg="addSp delSp modSp new del mod">
        <pc:chgData name="Michael Mergell" userId="a0f4f3de-9f8a-40e0-9575-098a7b81e7ec" providerId="ADAL" clId="{81649301-6F26-4EE1-A36C-BD616665BA45}" dt="2024-05-27T12:21:53.538" v="22" actId="47"/>
        <pc:sldMkLst>
          <pc:docMk/>
          <pc:sldMk cId="462836239" sldId="2147481413"/>
        </pc:sldMkLst>
        <pc:picChg chg="add del mod">
          <ac:chgData name="Michael Mergell" userId="a0f4f3de-9f8a-40e0-9575-098a7b81e7ec" providerId="ADAL" clId="{81649301-6F26-4EE1-A36C-BD616665BA45}" dt="2024-05-27T12:21:48.609" v="20" actId="21"/>
          <ac:picMkLst>
            <pc:docMk/>
            <pc:sldMk cId="462836239" sldId="2147481413"/>
            <ac:picMk id="5" creationId="{428F0BB4-4CA4-15AF-5540-EF37AE46975B}"/>
          </ac:picMkLst>
        </pc:picChg>
        <pc:picChg chg="add del mod">
          <ac:chgData name="Michael Mergell" userId="a0f4f3de-9f8a-40e0-9575-098a7b81e7ec" providerId="ADAL" clId="{81649301-6F26-4EE1-A36C-BD616665BA45}" dt="2024-05-27T12:21:43.143" v="18" actId="21"/>
          <ac:picMkLst>
            <pc:docMk/>
            <pc:sldMk cId="462836239" sldId="2147481413"/>
            <ac:picMk id="7" creationId="{100ECF18-676C-BC4F-BA3B-EB698E52921E}"/>
          </ac:picMkLst>
        </pc:picChg>
      </pc:sldChg>
      <pc:sldChg chg="addSp delSp modSp new add del mod setBg">
        <pc:chgData name="Michael Mergell" userId="a0f4f3de-9f8a-40e0-9575-098a7b81e7ec" providerId="ADAL" clId="{81649301-6F26-4EE1-A36C-BD616665BA45}" dt="2024-05-27T12:36:57.539" v="295" actId="2696"/>
        <pc:sldMkLst>
          <pc:docMk/>
          <pc:sldMk cId="4071199636" sldId="2147481414"/>
        </pc:sldMkLst>
        <pc:spChg chg="del">
          <ac:chgData name="Michael Mergell" userId="a0f4f3de-9f8a-40e0-9575-098a7b81e7ec" providerId="ADAL" clId="{81649301-6F26-4EE1-A36C-BD616665BA45}" dt="2024-05-27T12:24:21.211" v="50" actId="478"/>
          <ac:spMkLst>
            <pc:docMk/>
            <pc:sldMk cId="4071199636" sldId="2147481414"/>
            <ac:spMk id="2" creationId="{26479CA5-5FB7-8F2E-4E5B-59D99EFF4F4B}"/>
          </ac:spMkLst>
        </pc:spChg>
        <pc:spChg chg="del">
          <ac:chgData name="Michael Mergell" userId="a0f4f3de-9f8a-40e0-9575-098a7b81e7ec" providerId="ADAL" clId="{81649301-6F26-4EE1-A36C-BD616665BA45}" dt="2024-05-27T12:24:20.024" v="49" actId="478"/>
          <ac:spMkLst>
            <pc:docMk/>
            <pc:sldMk cId="4071199636" sldId="2147481414"/>
            <ac:spMk id="3" creationId="{5FB29B12-8DE8-54FC-B5BC-104FDCA2236A}"/>
          </ac:spMkLst>
        </pc:spChg>
        <pc:spChg chg="add mod topLvl">
          <ac:chgData name="Michael Mergell" userId="a0f4f3de-9f8a-40e0-9575-098a7b81e7ec" providerId="ADAL" clId="{81649301-6F26-4EE1-A36C-BD616665BA45}" dt="2024-05-27T12:32:12.619" v="268" actId="478"/>
          <ac:spMkLst>
            <pc:docMk/>
            <pc:sldMk cId="4071199636" sldId="2147481414"/>
            <ac:spMk id="13" creationId="{9F180A23-A066-7F7B-0796-CC53F0DD9658}"/>
          </ac:spMkLst>
        </pc:spChg>
        <pc:spChg chg="add mod">
          <ac:chgData name="Michael Mergell" userId="a0f4f3de-9f8a-40e0-9575-098a7b81e7ec" providerId="ADAL" clId="{81649301-6F26-4EE1-A36C-BD616665BA45}" dt="2024-05-27T12:29:29.346" v="130" actId="1035"/>
          <ac:spMkLst>
            <pc:docMk/>
            <pc:sldMk cId="4071199636" sldId="2147481414"/>
            <ac:spMk id="14" creationId="{E49546E6-7A31-A6BF-2BBD-7B3EF42F6C49}"/>
          </ac:spMkLst>
        </pc:spChg>
        <pc:spChg chg="add mod">
          <ac:chgData name="Michael Mergell" userId="a0f4f3de-9f8a-40e0-9575-098a7b81e7ec" providerId="ADAL" clId="{81649301-6F26-4EE1-A36C-BD616665BA45}" dt="2024-05-27T12:30:47.313" v="209" actId="20577"/>
          <ac:spMkLst>
            <pc:docMk/>
            <pc:sldMk cId="4071199636" sldId="2147481414"/>
            <ac:spMk id="17" creationId="{520FE613-F7CC-4AE1-6ECE-6182DF8D4D42}"/>
          </ac:spMkLst>
        </pc:spChg>
        <pc:spChg chg="add mod">
          <ac:chgData name="Michael Mergell" userId="a0f4f3de-9f8a-40e0-9575-098a7b81e7ec" providerId="ADAL" clId="{81649301-6F26-4EE1-A36C-BD616665BA45}" dt="2024-05-27T12:31:30.612" v="267" actId="20577"/>
          <ac:spMkLst>
            <pc:docMk/>
            <pc:sldMk cId="4071199636" sldId="2147481414"/>
            <ac:spMk id="18" creationId="{3C502E24-F575-012C-89A5-5A1288AFC172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25" creationId="{CC22FD83-2ED9-90CB-EEFA-12EE80F20D47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27" creationId="{6156CD11-54DE-38EA-B710-AB9E98FA17F6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29" creationId="{14D5F6D9-8994-850B-406E-FEF818D93EBB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31" creationId="{B24CB9C3-4C02-3BD6-FFEA-FD6E9F42193C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32" creationId="{6E952773-5696-93DF-7736-B052D5BCB149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35" creationId="{C8A37410-9974-BA29-9F75-9DF1C3D9270C}"/>
          </ac:spMkLst>
        </pc:spChg>
        <pc:spChg chg="add mod topLvl">
          <ac:chgData name="Michael Mergell" userId="a0f4f3de-9f8a-40e0-9575-098a7b81e7ec" providerId="ADAL" clId="{81649301-6F26-4EE1-A36C-BD616665BA45}" dt="2024-05-27T12:33:12.750" v="283" actId="164"/>
          <ac:spMkLst>
            <pc:docMk/>
            <pc:sldMk cId="4071199636" sldId="2147481414"/>
            <ac:spMk id="36" creationId="{F7AEA2BF-4D4D-FFB0-E1E4-BE2201789846}"/>
          </ac:spMkLst>
        </pc:spChg>
        <pc:spChg chg="add mod topLvl">
          <ac:chgData name="Michael Mergell" userId="a0f4f3de-9f8a-40e0-9575-098a7b81e7ec" providerId="ADAL" clId="{81649301-6F26-4EE1-A36C-BD616665BA45}" dt="2024-05-27T12:33:12.750" v="283" actId="164"/>
          <ac:spMkLst>
            <pc:docMk/>
            <pc:sldMk cId="4071199636" sldId="2147481414"/>
            <ac:spMk id="37" creationId="{A5C616A7-0647-281F-039B-D236118DA584}"/>
          </ac:spMkLst>
        </pc:spChg>
        <pc:spChg chg="add mod topLvl">
          <ac:chgData name="Michael Mergell" userId="a0f4f3de-9f8a-40e0-9575-098a7b81e7ec" providerId="ADAL" clId="{81649301-6F26-4EE1-A36C-BD616665BA45}" dt="2024-05-27T12:33:12.750" v="283" actId="164"/>
          <ac:spMkLst>
            <pc:docMk/>
            <pc:sldMk cId="4071199636" sldId="2147481414"/>
            <ac:spMk id="38" creationId="{F1F77A17-0543-3850-4F65-646C71625A34}"/>
          </ac:spMkLst>
        </pc:spChg>
        <pc:spChg chg="add mod topLvl">
          <ac:chgData name="Michael Mergell" userId="a0f4f3de-9f8a-40e0-9575-098a7b81e7ec" providerId="ADAL" clId="{81649301-6F26-4EE1-A36C-BD616665BA45}" dt="2024-05-27T12:33:12.750" v="283" actId="164"/>
          <ac:spMkLst>
            <pc:docMk/>
            <pc:sldMk cId="4071199636" sldId="2147481414"/>
            <ac:spMk id="40" creationId="{AC9D9DCD-DB49-7EB2-3838-4DE285BADD7B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42" creationId="{62E6F5C5-549B-3432-AD74-037EA540C670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43" creationId="{1A408621-5B7D-ABA9-99D1-522570779F13}"/>
          </ac:spMkLst>
        </pc:spChg>
        <pc:spChg chg="add mod topLvl">
          <ac:chgData name="Michael Mergell" userId="a0f4f3de-9f8a-40e0-9575-098a7b81e7ec" providerId="ADAL" clId="{81649301-6F26-4EE1-A36C-BD616665BA45}" dt="2024-05-27T12:33:12.750" v="283" actId="164"/>
          <ac:spMkLst>
            <pc:docMk/>
            <pc:sldMk cId="4071199636" sldId="2147481414"/>
            <ac:spMk id="44" creationId="{7222EFC4-B100-C480-F749-ACFB46CEE51C}"/>
          </ac:spMkLst>
        </pc:spChg>
        <pc:spChg chg="add mod topLvl">
          <ac:chgData name="Michael Mergell" userId="a0f4f3de-9f8a-40e0-9575-098a7b81e7ec" providerId="ADAL" clId="{81649301-6F26-4EE1-A36C-BD616665BA45}" dt="2024-05-27T12:33:12.750" v="283" actId="164"/>
          <ac:spMkLst>
            <pc:docMk/>
            <pc:sldMk cId="4071199636" sldId="2147481414"/>
            <ac:spMk id="45" creationId="{328441B3-8BB9-18E5-6AA9-0F9260148BA0}"/>
          </ac:spMkLst>
        </pc:spChg>
        <pc:spChg chg="add mod topLvl">
          <ac:chgData name="Michael Mergell" userId="a0f4f3de-9f8a-40e0-9575-098a7b81e7ec" providerId="ADAL" clId="{81649301-6F26-4EE1-A36C-BD616665BA45}" dt="2024-05-27T12:33:12.750" v="283" actId="164"/>
          <ac:spMkLst>
            <pc:docMk/>
            <pc:sldMk cId="4071199636" sldId="2147481414"/>
            <ac:spMk id="46" creationId="{9D83E7A9-3A62-A705-21FA-A2F24A77CE22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49" creationId="{FA265E7C-2EC2-C9D4-6B23-D4AB36D43282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51" creationId="{BB1DC6A6-8CFC-5175-4F86-C53DF484F35D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54" creationId="{B5FDEDE4-9E1B-4ED1-0BAF-6CB30CFFB029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55" creationId="{2553E8CB-294F-9A5B-4693-8EF2A4FB6FE5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61" creationId="{32E49352-B712-20CC-B337-CC2B051734F1}"/>
          </ac:spMkLst>
        </pc:spChg>
        <pc:spChg chg="mod">
          <ac:chgData name="Michael Mergell" userId="a0f4f3de-9f8a-40e0-9575-098a7b81e7ec" providerId="ADAL" clId="{81649301-6F26-4EE1-A36C-BD616665BA45}" dt="2024-05-27T12:32:13.853" v="269"/>
          <ac:spMkLst>
            <pc:docMk/>
            <pc:sldMk cId="4071199636" sldId="2147481414"/>
            <ac:spMk id="63" creationId="{77A41247-F549-A129-CD39-BD024CEEFE51}"/>
          </ac:spMkLst>
        </pc:spChg>
        <pc:grpChg chg="add del mod">
          <ac:chgData name="Michael Mergell" userId="a0f4f3de-9f8a-40e0-9575-098a7b81e7ec" providerId="ADAL" clId="{81649301-6F26-4EE1-A36C-BD616665BA45}" dt="2024-05-27T12:33:50.811" v="288" actId="1076"/>
          <ac:grpSpMkLst>
            <pc:docMk/>
            <pc:sldMk cId="4071199636" sldId="2147481414"/>
            <ac:grpSpMk id="15" creationId="{7F172E98-AC52-8C2E-7846-05F56A0F4640}"/>
          </ac:grpSpMkLst>
        </pc:grpChg>
        <pc:grpChg chg="add mod">
          <ac:chgData name="Michael Mergell" userId="a0f4f3de-9f8a-40e0-9575-098a7b81e7ec" providerId="ADAL" clId="{81649301-6F26-4EE1-A36C-BD616665BA45}" dt="2024-05-27T12:33:50.811" v="288" actId="1076"/>
          <ac:grpSpMkLst>
            <pc:docMk/>
            <pc:sldMk cId="4071199636" sldId="2147481414"/>
            <ac:grpSpMk id="16" creationId="{F084EEA4-0F20-F1FA-E20C-13855FD972B5}"/>
          </ac:grpSpMkLst>
        </pc:grpChg>
        <pc:grpChg chg="add mod">
          <ac:chgData name="Michael Mergell" userId="a0f4f3de-9f8a-40e0-9575-098a7b81e7ec" providerId="ADAL" clId="{81649301-6F26-4EE1-A36C-BD616665BA45}" dt="2024-05-27T12:33:50.811" v="288" actId="1076"/>
          <ac:grpSpMkLst>
            <pc:docMk/>
            <pc:sldMk cId="4071199636" sldId="2147481414"/>
            <ac:grpSpMk id="19" creationId="{4FD86B9E-522A-A4C2-473F-DCA61BA2FAD9}"/>
          </ac:grpSpMkLst>
        </pc:grpChg>
        <pc:grpChg chg="add mod">
          <ac:chgData name="Michael Mergell" userId="a0f4f3de-9f8a-40e0-9575-098a7b81e7ec" providerId="ADAL" clId="{81649301-6F26-4EE1-A36C-BD616665BA45}" dt="2024-05-27T12:33:50.811" v="288" actId="1076"/>
          <ac:grpSpMkLst>
            <pc:docMk/>
            <pc:sldMk cId="4071199636" sldId="2147481414"/>
            <ac:grpSpMk id="20" creationId="{BEC864BD-BB81-CFF8-7434-3736AFF63179}"/>
          </ac:grpSpMkLst>
        </pc:grpChg>
        <pc:grpChg chg="add mod topLvl">
          <ac:chgData name="Michael Mergell" userId="a0f4f3de-9f8a-40e0-9575-098a7b81e7ec" providerId="ADAL" clId="{81649301-6F26-4EE1-A36C-BD616665BA45}" dt="2024-05-27T12:33:12.750" v="283" actId="164"/>
          <ac:grpSpMkLst>
            <pc:docMk/>
            <pc:sldMk cId="4071199636" sldId="2147481414"/>
            <ac:grpSpMk id="22" creationId="{460DF8C0-97CF-11D8-D1D8-E2B9333A0C9A}"/>
          </ac:grpSpMkLst>
        </pc:grpChg>
        <pc:grpChg chg="mod">
          <ac:chgData name="Michael Mergell" userId="a0f4f3de-9f8a-40e0-9575-098a7b81e7ec" providerId="ADAL" clId="{81649301-6F26-4EE1-A36C-BD616665BA45}" dt="2024-05-27T12:32:13.853" v="269"/>
          <ac:grpSpMkLst>
            <pc:docMk/>
            <pc:sldMk cId="4071199636" sldId="2147481414"/>
            <ac:grpSpMk id="23" creationId="{C2387CFB-5847-8448-E6B8-9B1CE954598C}"/>
          </ac:grpSpMkLst>
        </pc:grpChg>
        <pc:grpChg chg="mod">
          <ac:chgData name="Michael Mergell" userId="a0f4f3de-9f8a-40e0-9575-098a7b81e7ec" providerId="ADAL" clId="{81649301-6F26-4EE1-A36C-BD616665BA45}" dt="2024-05-27T12:32:13.853" v="269"/>
          <ac:grpSpMkLst>
            <pc:docMk/>
            <pc:sldMk cId="4071199636" sldId="2147481414"/>
            <ac:grpSpMk id="24" creationId="{F0A85495-4DE4-0BF0-1D01-218334524467}"/>
          </ac:grpSpMkLst>
        </pc:grpChg>
        <pc:grpChg chg="add mod topLvl">
          <ac:chgData name="Michael Mergell" userId="a0f4f3de-9f8a-40e0-9575-098a7b81e7ec" providerId="ADAL" clId="{81649301-6F26-4EE1-A36C-BD616665BA45}" dt="2024-05-27T12:33:12.750" v="283" actId="164"/>
          <ac:grpSpMkLst>
            <pc:docMk/>
            <pc:sldMk cId="4071199636" sldId="2147481414"/>
            <ac:grpSpMk id="30" creationId="{E0F1FE14-D75F-11D9-F679-81B29265A893}"/>
          </ac:grpSpMkLst>
        </pc:grpChg>
        <pc:grpChg chg="add mod topLvl">
          <ac:chgData name="Michael Mergell" userId="a0f4f3de-9f8a-40e0-9575-098a7b81e7ec" providerId="ADAL" clId="{81649301-6F26-4EE1-A36C-BD616665BA45}" dt="2024-05-27T12:33:12.750" v="283" actId="164"/>
          <ac:grpSpMkLst>
            <pc:docMk/>
            <pc:sldMk cId="4071199636" sldId="2147481414"/>
            <ac:grpSpMk id="33" creationId="{87446C9B-478A-AC59-E537-3205BDD86845}"/>
          </ac:grpSpMkLst>
        </pc:grpChg>
        <pc:grpChg chg="add mod topLvl">
          <ac:chgData name="Michael Mergell" userId="a0f4f3de-9f8a-40e0-9575-098a7b81e7ec" providerId="ADAL" clId="{81649301-6F26-4EE1-A36C-BD616665BA45}" dt="2024-05-27T12:33:12.750" v="283" actId="164"/>
          <ac:grpSpMkLst>
            <pc:docMk/>
            <pc:sldMk cId="4071199636" sldId="2147481414"/>
            <ac:grpSpMk id="41" creationId="{090A0CCD-3642-2C71-23C2-C1E8BE6BD75C}"/>
          </ac:grpSpMkLst>
        </pc:grpChg>
        <pc:grpChg chg="add mod topLvl">
          <ac:chgData name="Michael Mergell" userId="a0f4f3de-9f8a-40e0-9575-098a7b81e7ec" providerId="ADAL" clId="{81649301-6F26-4EE1-A36C-BD616665BA45}" dt="2024-05-27T12:33:12.750" v="283" actId="164"/>
          <ac:grpSpMkLst>
            <pc:docMk/>
            <pc:sldMk cId="4071199636" sldId="2147481414"/>
            <ac:grpSpMk id="47" creationId="{8ED5ADB1-5944-02AE-17A0-3BDFA2109F1E}"/>
          </ac:grpSpMkLst>
        </pc:grpChg>
        <pc:grpChg chg="add mod topLvl">
          <ac:chgData name="Michael Mergell" userId="a0f4f3de-9f8a-40e0-9575-098a7b81e7ec" providerId="ADAL" clId="{81649301-6F26-4EE1-A36C-BD616665BA45}" dt="2024-05-27T12:33:12.750" v="283" actId="164"/>
          <ac:grpSpMkLst>
            <pc:docMk/>
            <pc:sldMk cId="4071199636" sldId="2147481414"/>
            <ac:grpSpMk id="50" creationId="{A84A18B5-978B-8F82-8A0D-72585752FC55}"/>
          </ac:grpSpMkLst>
        </pc:grpChg>
        <pc:grpChg chg="add mod topLvl">
          <ac:chgData name="Michael Mergell" userId="a0f4f3de-9f8a-40e0-9575-098a7b81e7ec" providerId="ADAL" clId="{81649301-6F26-4EE1-A36C-BD616665BA45}" dt="2024-05-27T12:33:12.750" v="283" actId="164"/>
          <ac:grpSpMkLst>
            <pc:docMk/>
            <pc:sldMk cId="4071199636" sldId="2147481414"/>
            <ac:grpSpMk id="53" creationId="{401CBE0F-D8D1-59F6-FD51-70E6052643BF}"/>
          </ac:grpSpMkLst>
        </pc:grpChg>
        <pc:grpChg chg="add mod topLvl">
          <ac:chgData name="Michael Mergell" userId="a0f4f3de-9f8a-40e0-9575-098a7b81e7ec" providerId="ADAL" clId="{81649301-6F26-4EE1-A36C-BD616665BA45}" dt="2024-05-27T12:33:12.750" v="283" actId="164"/>
          <ac:grpSpMkLst>
            <pc:docMk/>
            <pc:sldMk cId="4071199636" sldId="2147481414"/>
            <ac:grpSpMk id="56" creationId="{312EC640-1C84-CC30-63E5-E503029D13F9}"/>
          </ac:grpSpMkLst>
        </pc:grpChg>
        <pc:grpChg chg="mod">
          <ac:chgData name="Michael Mergell" userId="a0f4f3de-9f8a-40e0-9575-098a7b81e7ec" providerId="ADAL" clId="{81649301-6F26-4EE1-A36C-BD616665BA45}" dt="2024-05-27T12:32:13.853" v="269"/>
          <ac:grpSpMkLst>
            <pc:docMk/>
            <pc:sldMk cId="4071199636" sldId="2147481414"/>
            <ac:grpSpMk id="57" creationId="{C3DCBE0E-E298-01CA-F8C6-A18F3860B55D}"/>
          </ac:grpSpMkLst>
        </pc:grpChg>
        <pc:grpChg chg="add del mod">
          <ac:chgData name="Michael Mergell" userId="a0f4f3de-9f8a-40e0-9575-098a7b81e7ec" providerId="ADAL" clId="{81649301-6F26-4EE1-A36C-BD616665BA45}" dt="2024-05-27T12:33:12.750" v="283" actId="164"/>
          <ac:grpSpMkLst>
            <pc:docMk/>
            <pc:sldMk cId="4071199636" sldId="2147481414"/>
            <ac:grpSpMk id="64" creationId="{612C4298-8F0A-77D3-410F-7AC4FD02737C}"/>
          </ac:grpSpMkLst>
        </pc:grpChg>
        <pc:picChg chg="add del mod">
          <ac:chgData name="Michael Mergell" userId="a0f4f3de-9f8a-40e0-9575-098a7b81e7ec" providerId="ADAL" clId="{81649301-6F26-4EE1-A36C-BD616665BA45}" dt="2024-05-27T12:23:56.520" v="42" actId="478"/>
          <ac:picMkLst>
            <pc:docMk/>
            <pc:sldMk cId="4071199636" sldId="2147481414"/>
            <ac:picMk id="5" creationId="{428F0BB4-4CA4-15AF-5540-EF37AE46975B}"/>
          </ac:picMkLst>
        </pc:picChg>
        <pc:picChg chg="add mod">
          <ac:chgData name="Michael Mergell" userId="a0f4f3de-9f8a-40e0-9575-098a7b81e7ec" providerId="ADAL" clId="{81649301-6F26-4EE1-A36C-BD616665BA45}" dt="2024-05-27T12:30:04.455" v="184" actId="1035"/>
          <ac:picMkLst>
            <pc:docMk/>
            <pc:sldMk cId="4071199636" sldId="2147481414"/>
            <ac:picMk id="6" creationId="{1828D661-C193-CB21-4894-5F39DD14A089}"/>
          </ac:picMkLst>
        </pc:picChg>
        <pc:picChg chg="add del mod topLvl">
          <ac:chgData name="Michael Mergell" userId="a0f4f3de-9f8a-40e0-9575-098a7b81e7ec" providerId="ADAL" clId="{81649301-6F26-4EE1-A36C-BD616665BA45}" dt="2024-05-27T12:33:14.192" v="284" actId="478"/>
          <ac:picMkLst>
            <pc:docMk/>
            <pc:sldMk cId="4071199636" sldId="2147481414"/>
            <ac:picMk id="7" creationId="{100ECF18-676C-BC4F-BA3B-EB698E52921E}"/>
          </ac:picMkLst>
        </pc:picChg>
        <pc:picChg chg="add mod">
          <ac:chgData name="Michael Mergell" userId="a0f4f3de-9f8a-40e0-9575-098a7b81e7ec" providerId="ADAL" clId="{81649301-6F26-4EE1-A36C-BD616665BA45}" dt="2024-05-27T12:27:24.281" v="85" actId="14100"/>
          <ac:picMkLst>
            <pc:docMk/>
            <pc:sldMk cId="4071199636" sldId="2147481414"/>
            <ac:picMk id="9" creationId="{B14389E2-D83D-B643-4B16-6D155BEDFE2B}"/>
          </ac:picMkLst>
        </pc:picChg>
        <pc:picChg chg="add mod">
          <ac:chgData name="Michael Mergell" userId="a0f4f3de-9f8a-40e0-9575-098a7b81e7ec" providerId="ADAL" clId="{81649301-6F26-4EE1-A36C-BD616665BA45}" dt="2024-05-27T12:27:18.739" v="82" actId="14100"/>
          <ac:picMkLst>
            <pc:docMk/>
            <pc:sldMk cId="4071199636" sldId="2147481414"/>
            <ac:picMk id="11" creationId="{C2144058-C745-EEE7-718D-ED4D5DE8DC70}"/>
          </ac:picMkLst>
        </pc:picChg>
        <pc:picChg chg="add mod topLvl">
          <ac:chgData name="Michael Mergell" userId="a0f4f3de-9f8a-40e0-9575-098a7b81e7ec" providerId="ADAL" clId="{81649301-6F26-4EE1-A36C-BD616665BA45}" dt="2024-05-27T12:33:12.750" v="283" actId="164"/>
          <ac:picMkLst>
            <pc:docMk/>
            <pc:sldMk cId="4071199636" sldId="2147481414"/>
            <ac:picMk id="21" creationId="{B8F20646-BB76-7A7D-DEC4-057FDA9BBB98}"/>
          </ac:picMkLst>
        </pc:picChg>
        <pc:picChg chg="mod">
          <ac:chgData name="Michael Mergell" userId="a0f4f3de-9f8a-40e0-9575-098a7b81e7ec" providerId="ADAL" clId="{81649301-6F26-4EE1-A36C-BD616665BA45}" dt="2024-05-27T12:32:13.853" v="269"/>
          <ac:picMkLst>
            <pc:docMk/>
            <pc:sldMk cId="4071199636" sldId="2147481414"/>
            <ac:picMk id="26" creationId="{18305B78-7918-F3CB-2121-3F2393B38BC8}"/>
          </ac:picMkLst>
        </pc:picChg>
        <pc:picChg chg="mod">
          <ac:chgData name="Michael Mergell" userId="a0f4f3de-9f8a-40e0-9575-098a7b81e7ec" providerId="ADAL" clId="{81649301-6F26-4EE1-A36C-BD616665BA45}" dt="2024-05-27T12:32:13.853" v="269"/>
          <ac:picMkLst>
            <pc:docMk/>
            <pc:sldMk cId="4071199636" sldId="2147481414"/>
            <ac:picMk id="28" creationId="{7A51EFE8-9D8C-F363-54E9-F2C4393994C8}"/>
          </ac:picMkLst>
        </pc:picChg>
        <pc:picChg chg="mod">
          <ac:chgData name="Michael Mergell" userId="a0f4f3de-9f8a-40e0-9575-098a7b81e7ec" providerId="ADAL" clId="{81649301-6F26-4EE1-A36C-BD616665BA45}" dt="2024-05-27T12:32:13.853" v="269"/>
          <ac:picMkLst>
            <pc:docMk/>
            <pc:sldMk cId="4071199636" sldId="2147481414"/>
            <ac:picMk id="34" creationId="{BDCC169B-C871-E1E6-5DFB-D788BFBFCBD1}"/>
          </ac:picMkLst>
        </pc:picChg>
        <pc:picChg chg="add mod topLvl">
          <ac:chgData name="Michael Mergell" userId="a0f4f3de-9f8a-40e0-9575-098a7b81e7ec" providerId="ADAL" clId="{81649301-6F26-4EE1-A36C-BD616665BA45}" dt="2024-05-27T12:33:12.750" v="283" actId="164"/>
          <ac:picMkLst>
            <pc:docMk/>
            <pc:sldMk cId="4071199636" sldId="2147481414"/>
            <ac:picMk id="39" creationId="{5857983C-70A9-86A0-AC64-834F95FA017E}"/>
          </ac:picMkLst>
        </pc:picChg>
        <pc:picChg chg="mod">
          <ac:chgData name="Michael Mergell" userId="a0f4f3de-9f8a-40e0-9575-098a7b81e7ec" providerId="ADAL" clId="{81649301-6F26-4EE1-A36C-BD616665BA45}" dt="2024-05-27T12:32:13.853" v="269"/>
          <ac:picMkLst>
            <pc:docMk/>
            <pc:sldMk cId="4071199636" sldId="2147481414"/>
            <ac:picMk id="48" creationId="{8749F1B1-49EA-4532-1108-697B355B36C1}"/>
          </ac:picMkLst>
        </pc:picChg>
        <pc:picChg chg="mod">
          <ac:chgData name="Michael Mergell" userId="a0f4f3de-9f8a-40e0-9575-098a7b81e7ec" providerId="ADAL" clId="{81649301-6F26-4EE1-A36C-BD616665BA45}" dt="2024-05-27T12:32:13.853" v="269"/>
          <ac:picMkLst>
            <pc:docMk/>
            <pc:sldMk cId="4071199636" sldId="2147481414"/>
            <ac:picMk id="52" creationId="{D44D453F-2720-3507-F374-1FF0FF404DE4}"/>
          </ac:picMkLst>
        </pc:picChg>
        <pc:picChg chg="mod">
          <ac:chgData name="Michael Mergell" userId="a0f4f3de-9f8a-40e0-9575-098a7b81e7ec" providerId="ADAL" clId="{81649301-6F26-4EE1-A36C-BD616665BA45}" dt="2024-05-27T12:32:13.853" v="269"/>
          <ac:picMkLst>
            <pc:docMk/>
            <pc:sldMk cId="4071199636" sldId="2147481414"/>
            <ac:picMk id="58" creationId="{30D88411-A905-98D7-D95A-263389EA9C1C}"/>
          </ac:picMkLst>
        </pc:picChg>
        <pc:picChg chg="mod">
          <ac:chgData name="Michael Mergell" userId="a0f4f3de-9f8a-40e0-9575-098a7b81e7ec" providerId="ADAL" clId="{81649301-6F26-4EE1-A36C-BD616665BA45}" dt="2024-05-27T12:32:13.853" v="269"/>
          <ac:picMkLst>
            <pc:docMk/>
            <pc:sldMk cId="4071199636" sldId="2147481414"/>
            <ac:picMk id="59" creationId="{A00B51A9-D937-4E8B-106B-90E09DDB6C67}"/>
          </ac:picMkLst>
        </pc:picChg>
        <pc:picChg chg="mod">
          <ac:chgData name="Michael Mergell" userId="a0f4f3de-9f8a-40e0-9575-098a7b81e7ec" providerId="ADAL" clId="{81649301-6F26-4EE1-A36C-BD616665BA45}" dt="2024-05-27T12:32:13.853" v="269"/>
          <ac:picMkLst>
            <pc:docMk/>
            <pc:sldMk cId="4071199636" sldId="2147481414"/>
            <ac:picMk id="60" creationId="{3FDAC303-6F60-4315-1834-44759B2C1206}"/>
          </ac:picMkLst>
        </pc:picChg>
        <pc:picChg chg="mod">
          <ac:chgData name="Michael Mergell" userId="a0f4f3de-9f8a-40e0-9575-098a7b81e7ec" providerId="ADAL" clId="{81649301-6F26-4EE1-A36C-BD616665BA45}" dt="2024-05-27T12:32:13.853" v="269"/>
          <ac:picMkLst>
            <pc:docMk/>
            <pc:sldMk cId="4071199636" sldId="2147481414"/>
            <ac:picMk id="62" creationId="{76E6547F-82A0-C1E4-083A-6B62420B4628}"/>
          </ac:picMkLst>
        </pc:picChg>
      </pc:sldChg>
      <pc:sldMasterChg chg="add del addSldLayout delSldLayout">
        <pc:chgData name="Michael Mergell" userId="a0f4f3de-9f8a-40e0-9575-098a7b81e7ec" providerId="ADAL" clId="{81649301-6F26-4EE1-A36C-BD616665BA45}" dt="2024-05-27T12:38:38.295" v="304" actId="47"/>
        <pc:sldMasterMkLst>
          <pc:docMk/>
          <pc:sldMasterMk cId="4122809304" sldId="2147484821"/>
        </pc:sldMasterMkLst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2185821193" sldId="2147484822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1148503039" sldId="2147484823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3151517575" sldId="2147484824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1905922911" sldId="2147484825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3584860947" sldId="2147484826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157577860" sldId="2147484827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2492541373" sldId="2147484828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2306675208" sldId="2147484829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3060583911" sldId="2147484830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3317517070" sldId="2147484831"/>
          </pc:sldLayoutMkLst>
        </pc:sldLayoutChg>
        <pc:sldLayoutChg chg="add del">
          <pc:chgData name="Michael Mergell" userId="a0f4f3de-9f8a-40e0-9575-098a7b81e7ec" providerId="ADAL" clId="{81649301-6F26-4EE1-A36C-BD616665BA45}" dt="2024-05-27T12:38:38.295" v="304" actId="47"/>
          <pc:sldLayoutMkLst>
            <pc:docMk/>
            <pc:sldMasterMk cId="4122809304" sldId="2147484821"/>
            <pc:sldLayoutMk cId="3374823853" sldId="2147484832"/>
          </pc:sldLayoutMkLst>
        </pc:sldLayoutChg>
      </pc:sldMasterChg>
    </pc:docChg>
  </pc:docChgLst>
  <pc:docChgLst>
    <pc:chgData name="Michael Mergell" userId="a0f4f3de-9f8a-40e0-9575-098a7b81e7ec" providerId="ADAL" clId="{D8BA4632-750E-4CA9-A932-12112C81EE9C}"/>
    <pc:docChg chg="undo custSel modSld">
      <pc:chgData name="Michael Mergell" userId="a0f4f3de-9f8a-40e0-9575-098a7b81e7ec" providerId="ADAL" clId="{D8BA4632-750E-4CA9-A932-12112C81EE9C}" dt="2024-05-20T17:21:21.542" v="68" actId="20577"/>
      <pc:docMkLst>
        <pc:docMk/>
      </pc:docMkLst>
      <pc:sldChg chg="modSp mod">
        <pc:chgData name="Michael Mergell" userId="a0f4f3de-9f8a-40e0-9575-098a7b81e7ec" providerId="ADAL" clId="{D8BA4632-750E-4CA9-A932-12112C81EE9C}" dt="2024-05-20T17:17:33.554" v="4" actId="20577"/>
        <pc:sldMkLst>
          <pc:docMk/>
          <pc:sldMk cId="3520385053" sldId="2147479518"/>
        </pc:sldMkLst>
        <pc:spChg chg="mod">
          <ac:chgData name="Michael Mergell" userId="a0f4f3de-9f8a-40e0-9575-098a7b81e7ec" providerId="ADAL" clId="{D8BA4632-750E-4CA9-A932-12112C81EE9C}" dt="2024-05-20T17:17:33.554" v="4" actId="20577"/>
          <ac:spMkLst>
            <pc:docMk/>
            <pc:sldMk cId="3520385053" sldId="2147479518"/>
            <ac:spMk id="7" creationId="{F373D79E-2E7D-18F3-E3F1-C0C57DEB785E}"/>
          </ac:spMkLst>
        </pc:spChg>
      </pc:sldChg>
      <pc:sldChg chg="modSp mod">
        <pc:chgData name="Michael Mergell" userId="a0f4f3de-9f8a-40e0-9575-098a7b81e7ec" providerId="ADAL" clId="{D8BA4632-750E-4CA9-A932-12112C81EE9C}" dt="2024-05-20T17:21:21.542" v="68" actId="20577"/>
        <pc:sldMkLst>
          <pc:docMk/>
          <pc:sldMk cId="1142782465" sldId="2147479545"/>
        </pc:sldMkLst>
        <pc:spChg chg="mod">
          <ac:chgData name="Michael Mergell" userId="a0f4f3de-9f8a-40e0-9575-098a7b81e7ec" providerId="ADAL" clId="{D8BA4632-750E-4CA9-A932-12112C81EE9C}" dt="2024-05-20T17:21:21.542" v="68" actId="20577"/>
          <ac:spMkLst>
            <pc:docMk/>
            <pc:sldMk cId="1142782465" sldId="2147479545"/>
            <ac:spMk id="3" creationId="{66AFD4FB-9FA9-974D-A37E-1C349E3A08D0}"/>
          </ac:spMkLst>
        </pc:spChg>
      </pc:sldChg>
      <pc:sldChg chg="modSp mod modNotesTx">
        <pc:chgData name="Michael Mergell" userId="a0f4f3de-9f8a-40e0-9575-098a7b81e7ec" providerId="ADAL" clId="{D8BA4632-750E-4CA9-A932-12112C81EE9C}" dt="2024-05-20T17:18:13.844" v="15" actId="20577"/>
        <pc:sldMkLst>
          <pc:docMk/>
          <pc:sldMk cId="2140346078" sldId="2147481395"/>
        </pc:sldMkLst>
        <pc:spChg chg="mod">
          <ac:chgData name="Michael Mergell" userId="a0f4f3de-9f8a-40e0-9575-098a7b81e7ec" providerId="ADAL" clId="{D8BA4632-750E-4CA9-A932-12112C81EE9C}" dt="2024-05-20T17:18:13.844" v="15" actId="20577"/>
          <ac:spMkLst>
            <pc:docMk/>
            <pc:sldMk cId="2140346078" sldId="2147481395"/>
            <ac:spMk id="7" creationId="{FB0D54E9-FA4C-C0C1-B89E-5AFF0EA64346}"/>
          </ac:spMkLst>
        </pc:spChg>
      </pc:sldChg>
    </pc:docChg>
  </pc:docChgLst>
  <pc:docChgLst>
    <pc:chgData name="Michael Mergell" userId="a0f4f3de-9f8a-40e0-9575-098a7b81e7ec" providerId="ADAL" clId="{5AFF4179-24D3-43A8-ACBB-06874ED69AD2}"/>
    <pc:docChg chg="undo custSel addSld delSld modSld modSection">
      <pc:chgData name="Michael Mergell" userId="a0f4f3de-9f8a-40e0-9575-098a7b81e7ec" providerId="ADAL" clId="{5AFF4179-24D3-43A8-ACBB-06874ED69AD2}" dt="2024-05-27T11:51:27.670" v="27" actId="47"/>
      <pc:docMkLst>
        <pc:docMk/>
      </pc:docMkLst>
      <pc:sldChg chg="modSp mod">
        <pc:chgData name="Michael Mergell" userId="a0f4f3de-9f8a-40e0-9575-098a7b81e7ec" providerId="ADAL" clId="{5AFF4179-24D3-43A8-ACBB-06874ED69AD2}" dt="2024-05-27T11:49:24.900" v="21" actId="6549"/>
        <pc:sldMkLst>
          <pc:docMk/>
          <pc:sldMk cId="1625347376" sldId="2147479561"/>
        </pc:sldMkLst>
        <pc:spChg chg="mod">
          <ac:chgData name="Michael Mergell" userId="a0f4f3de-9f8a-40e0-9575-098a7b81e7ec" providerId="ADAL" clId="{5AFF4179-24D3-43A8-ACBB-06874ED69AD2}" dt="2024-05-27T11:46:24.042" v="1"/>
          <ac:spMkLst>
            <pc:docMk/>
            <pc:sldMk cId="1625347376" sldId="2147479561"/>
            <ac:spMk id="42" creationId="{F0536530-9435-1A54-F8FE-28834EB8CBE8}"/>
          </ac:spMkLst>
        </pc:spChg>
        <pc:spChg chg="mod">
          <ac:chgData name="Michael Mergell" userId="a0f4f3de-9f8a-40e0-9575-098a7b81e7ec" providerId="ADAL" clId="{5AFF4179-24D3-43A8-ACBB-06874ED69AD2}" dt="2024-05-27T11:49:24.900" v="21" actId="6549"/>
          <ac:spMkLst>
            <pc:docMk/>
            <pc:sldMk cId="1625347376" sldId="2147479561"/>
            <ac:spMk id="1038" creationId="{2BF837E4-B9F8-BA1B-C208-F47CEA604361}"/>
          </ac:spMkLst>
        </pc:spChg>
      </pc:sldChg>
      <pc:sldChg chg="modSp mod">
        <pc:chgData name="Michael Mergell" userId="a0f4f3de-9f8a-40e0-9575-098a7b81e7ec" providerId="ADAL" clId="{5AFF4179-24D3-43A8-ACBB-06874ED69AD2}" dt="2024-05-27T11:48:55.390" v="16" actId="313"/>
        <pc:sldMkLst>
          <pc:docMk/>
          <pc:sldMk cId="106887268" sldId="2147479569"/>
        </pc:sldMkLst>
        <pc:spChg chg="mod">
          <ac:chgData name="Michael Mergell" userId="a0f4f3de-9f8a-40e0-9575-098a7b81e7ec" providerId="ADAL" clId="{5AFF4179-24D3-43A8-ACBB-06874ED69AD2}" dt="2024-05-27T11:46:20.360" v="0"/>
          <ac:spMkLst>
            <pc:docMk/>
            <pc:sldMk cId="106887268" sldId="2147479569"/>
            <ac:spMk id="12" creationId="{BA242EE2-A056-7B22-9337-1C8A4B2D0156}"/>
          </ac:spMkLst>
        </pc:spChg>
        <pc:spChg chg="mod">
          <ac:chgData name="Michael Mergell" userId="a0f4f3de-9f8a-40e0-9575-098a7b81e7ec" providerId="ADAL" clId="{5AFF4179-24D3-43A8-ACBB-06874ED69AD2}" dt="2024-05-27T11:48:55.390" v="16" actId="313"/>
          <ac:spMkLst>
            <pc:docMk/>
            <pc:sldMk cId="106887268" sldId="2147479569"/>
            <ac:spMk id="22" creationId="{12E8332C-4539-C6F2-54CC-950F294B58F8}"/>
          </ac:spMkLst>
        </pc:spChg>
      </pc:sldChg>
      <pc:sldChg chg="modNotesTx">
        <pc:chgData name="Michael Mergell" userId="a0f4f3de-9f8a-40e0-9575-098a7b81e7ec" providerId="ADAL" clId="{5AFF4179-24D3-43A8-ACBB-06874ED69AD2}" dt="2024-05-27T11:49:55.025" v="22" actId="20577"/>
        <pc:sldMkLst>
          <pc:docMk/>
          <pc:sldMk cId="2140346078" sldId="2147481395"/>
        </pc:sldMkLst>
      </pc:sldChg>
      <pc:sldChg chg="modSp mod">
        <pc:chgData name="Michael Mergell" userId="a0f4f3de-9f8a-40e0-9575-098a7b81e7ec" providerId="ADAL" clId="{5AFF4179-24D3-43A8-ACBB-06874ED69AD2}" dt="2024-05-27T11:48:53.307" v="14" actId="313"/>
        <pc:sldMkLst>
          <pc:docMk/>
          <pc:sldMk cId="574644236" sldId="2147481396"/>
        </pc:sldMkLst>
        <pc:spChg chg="mod">
          <ac:chgData name="Michael Mergell" userId="a0f4f3de-9f8a-40e0-9575-098a7b81e7ec" providerId="ADAL" clId="{5AFF4179-24D3-43A8-ACBB-06874ED69AD2}" dt="2024-05-27T11:48:53.307" v="14" actId="313"/>
          <ac:spMkLst>
            <pc:docMk/>
            <pc:sldMk cId="574644236" sldId="2147481396"/>
            <ac:spMk id="22" creationId="{12E8332C-4539-C6F2-54CC-950F294B58F8}"/>
          </ac:spMkLst>
        </pc:spChg>
      </pc:sldChg>
      <pc:sldChg chg="addSp delSp modSp mod">
        <pc:chgData name="Michael Mergell" userId="a0f4f3de-9f8a-40e0-9575-098a7b81e7ec" providerId="ADAL" clId="{5AFF4179-24D3-43A8-ACBB-06874ED69AD2}" dt="2024-05-27T11:49:03.454" v="20" actId="313"/>
        <pc:sldMkLst>
          <pc:docMk/>
          <pc:sldMk cId="2958847182" sldId="2147481401"/>
        </pc:sldMkLst>
        <pc:spChg chg="add del">
          <ac:chgData name="Michael Mergell" userId="a0f4f3de-9f8a-40e0-9575-098a7b81e7ec" providerId="ADAL" clId="{5AFF4179-24D3-43A8-ACBB-06874ED69AD2}" dt="2024-05-27T11:48:32.531" v="12" actId="478"/>
          <ac:spMkLst>
            <pc:docMk/>
            <pc:sldMk cId="2958847182" sldId="2147481401"/>
            <ac:spMk id="2" creationId="{8BFAD35A-E437-7474-5A91-84116F862FF1}"/>
          </ac:spMkLst>
        </pc:spChg>
        <pc:spChg chg="mod">
          <ac:chgData name="Michael Mergell" userId="a0f4f3de-9f8a-40e0-9575-098a7b81e7ec" providerId="ADAL" clId="{5AFF4179-24D3-43A8-ACBB-06874ED69AD2}" dt="2024-05-27T11:46:28.469" v="2"/>
          <ac:spMkLst>
            <pc:docMk/>
            <pc:sldMk cId="2958847182" sldId="2147481401"/>
            <ac:spMk id="12" creationId="{BA242EE2-A056-7B22-9337-1C8A4B2D0156}"/>
          </ac:spMkLst>
        </pc:spChg>
        <pc:spChg chg="mod">
          <ac:chgData name="Michael Mergell" userId="a0f4f3de-9f8a-40e0-9575-098a7b81e7ec" providerId="ADAL" clId="{5AFF4179-24D3-43A8-ACBB-06874ED69AD2}" dt="2024-05-27T11:49:03.454" v="20" actId="313"/>
          <ac:spMkLst>
            <pc:docMk/>
            <pc:sldMk cId="2958847182" sldId="2147481401"/>
            <ac:spMk id="22" creationId="{12E8332C-4539-C6F2-54CC-950F294B58F8}"/>
          </ac:spMkLst>
        </pc:spChg>
        <pc:spChg chg="add del mod">
          <ac:chgData name="Michael Mergell" userId="a0f4f3de-9f8a-40e0-9575-098a7b81e7ec" providerId="ADAL" clId="{5AFF4179-24D3-43A8-ACBB-06874ED69AD2}" dt="2024-05-27T11:48:32.531" v="12" actId="478"/>
          <ac:spMkLst>
            <pc:docMk/>
            <pc:sldMk cId="2958847182" sldId="2147481401"/>
            <ac:spMk id="28" creationId="{28CAA5A9-42FE-6979-A3CE-6611C4D260F9}"/>
          </ac:spMkLst>
        </pc:spChg>
      </pc:sldChg>
      <pc:sldChg chg="modSp mod">
        <pc:chgData name="Michael Mergell" userId="a0f4f3de-9f8a-40e0-9575-098a7b81e7ec" providerId="ADAL" clId="{5AFF4179-24D3-43A8-ACBB-06874ED69AD2}" dt="2024-05-27T11:46:35.929" v="4" actId="20577"/>
        <pc:sldMkLst>
          <pc:docMk/>
          <pc:sldMk cId="4111216719" sldId="2147481404"/>
        </pc:sldMkLst>
        <pc:spChg chg="mod">
          <ac:chgData name="Michael Mergell" userId="a0f4f3de-9f8a-40e0-9575-098a7b81e7ec" providerId="ADAL" clId="{5AFF4179-24D3-43A8-ACBB-06874ED69AD2}" dt="2024-05-27T11:46:35.929" v="4" actId="20577"/>
          <ac:spMkLst>
            <pc:docMk/>
            <pc:sldMk cId="4111216719" sldId="2147481404"/>
            <ac:spMk id="12" creationId="{C1BF03C6-E45F-40B5-255E-BDF8AB050287}"/>
          </ac:spMkLst>
        </pc:spChg>
      </pc:sldChg>
      <pc:sldChg chg="addSp delSp modSp add del mod">
        <pc:chgData name="Michael Mergell" userId="a0f4f3de-9f8a-40e0-9575-098a7b81e7ec" providerId="ADAL" clId="{5AFF4179-24D3-43A8-ACBB-06874ED69AD2}" dt="2024-05-27T11:51:27.670" v="27" actId="47"/>
        <pc:sldMkLst>
          <pc:docMk/>
          <pc:sldMk cId="1322144386" sldId="2147481412"/>
        </pc:sldMkLst>
        <pc:spChg chg="del">
          <ac:chgData name="Michael Mergell" userId="a0f4f3de-9f8a-40e0-9575-098a7b81e7ec" providerId="ADAL" clId="{5AFF4179-24D3-43A8-ACBB-06874ED69AD2}" dt="2024-05-27T11:50:46.186" v="25" actId="478"/>
          <ac:spMkLst>
            <pc:docMk/>
            <pc:sldMk cId="1322144386" sldId="2147481412"/>
            <ac:spMk id="2" creationId="{8BFAD35A-E437-7474-5A91-84116F862FF1}"/>
          </ac:spMkLst>
        </pc:spChg>
        <pc:spChg chg="add del mod">
          <ac:chgData name="Michael Mergell" userId="a0f4f3de-9f8a-40e0-9575-098a7b81e7ec" providerId="ADAL" clId="{5AFF4179-24D3-43A8-ACBB-06874ED69AD2}" dt="2024-05-27T11:50:48.169" v="26" actId="478"/>
          <ac:spMkLst>
            <pc:docMk/>
            <pc:sldMk cId="1322144386" sldId="2147481412"/>
            <ac:spMk id="28" creationId="{60BB0CC6-0D60-97BB-9136-61065F8DDDD7}"/>
          </ac:spMkLst>
        </pc:spChg>
        <pc:spChg chg="del">
          <ac:chgData name="Michael Mergell" userId="a0f4f3de-9f8a-40e0-9575-098a7b81e7ec" providerId="ADAL" clId="{5AFF4179-24D3-43A8-ACBB-06874ED69AD2}" dt="2024-05-27T11:50:44.299" v="24" actId="478"/>
          <ac:spMkLst>
            <pc:docMk/>
            <pc:sldMk cId="1322144386" sldId="2147481412"/>
            <ac:spMk id="47" creationId="{0CC70ABF-4D3B-6C3B-2D42-736A2BBD084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2700EF-4563-E740-92E4-E23BA3F5389B}" type="datetime8">
              <a:rPr lang="en-US" smtClean="0">
                <a:latin typeface="Segoe UI" pitchFamily="34" charset="0"/>
              </a:rPr>
              <a:t>5/27/2024 2:19 PM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sv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svg>
</file>

<file path=ppt/media/image39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jpeg>
</file>

<file path=ppt/media/image9.jpeg>
</file>

<file path=ppt/media/media1.wmv>
</file>

<file path=ppt/media/media2.wmv>
</file>

<file path=ppt/media/media3.wmv>
</file>

<file path=ppt/media/media4.wmv>
</file>

<file path=ppt/media/media5.wmv>
</file>

<file path=ppt/media/media6.wmv>
</file>

<file path=ppt/media/media7.wmv>
</file>

<file path=ppt/media/media8.wmv>
</file>

<file path=ppt/media/media9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14367" rtl="0" eaLnBrk="1" latinLnBrk="0" hangingPunct="1">
      <a:lnSpc>
        <a:spcPct val="90000"/>
      </a:lnSpc>
      <a:spcAft>
        <a:spcPts val="333"/>
      </a:spcAft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2982" indent="-105829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28071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82848" indent="-146838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15134" indent="-115090" algn="l" defTabSz="914367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882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285918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17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de-DE" sz="1800" b="0" dirty="0">
              <a:effectLst/>
              <a:latin typeface="Calibri" panose="020F0502020204030204" pitchFamily="34" charset="0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328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336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2780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225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0248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46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9649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9412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B963A-44A8-4634-6A3B-A8D77CFBE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C1BCD5-B15A-7D46-999E-8BC91BFBC5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C043AA-C003-1CB7-600F-2448E15065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53915A0C-51C4-6822-6382-3B28BF576859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BDD68-C128-5719-7BA2-DFF0F26A697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6AE983E-904D-B722-C89A-3C11F22EBF2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E102C2F-94C0-F241-B1C9-209EC2594BC4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5/27/2024 2:19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2B5C7C-9FBC-F501-9BEF-FEA236706F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81062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0DDB1-7A5D-0C67-0107-8FDF0A7F42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CFF6D9-5D8C-F394-8679-CE84E91FB1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FAF589-DDAA-E5C1-CD53-65EF5A7AE7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9FAEDC1E-69DF-9395-2B67-94A7168360BE}"/>
              </a:ext>
            </a:extLst>
          </p:cNvPr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364B5-A75B-7400-0635-5022DC846B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AFC7C52-9B0D-DED0-C72A-71ADF8E85A8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E102C2F-94C0-F241-B1C9-209EC2594BC4}" type="datetime8">
              <a:rPr lang="en-US" smtClean="0"/>
              <a:t>5/27/2024 2:19 PM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033FF5-F5F4-A9CC-7861-E98EC117BB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57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Gradient_Dark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">
            <a:extLst>
              <a:ext uri="{FF2B5EF4-FFF2-40B4-BE49-F238E27FC236}">
                <a16:creationId xmlns:a16="http://schemas.microsoft.com/office/drawing/2014/main" id="{09C25A02-AC19-00D7-AA19-15FBBBA075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952" cy="6856285"/>
          </a:xfrm>
          <a:prstGeom prst="rect">
            <a:avLst/>
          </a:prstGeom>
        </p:spPr>
      </p:pic>
      <p:pic>
        <p:nvPicPr>
          <p:cNvPr id="6" name="MS logo white - EMF">
            <a:extLst>
              <a:ext uri="{FF2B5EF4-FFF2-40B4-BE49-F238E27FC236}">
                <a16:creationId xmlns:a16="http://schemas.microsoft.com/office/drawing/2014/main" id="{15F18C2F-44AE-47B2-AF66-6F44850A456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D261202-B43E-AFEC-1247-D8B93E325B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569911" y="2769057"/>
            <a:ext cx="8193024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F89D852-EFBA-6F99-2050-8532FF783C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2042" y="4215827"/>
            <a:ext cx="8193024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0BD8134C-9DAE-AC17-E85E-797425358B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582042" y="6446520"/>
            <a:ext cx="1645920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2BD6AF20-3445-2A80-6CE8-04C04421E1B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2471054" y="6446520"/>
            <a:ext cx="6336792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68967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 userDrawn="1">
          <p15:clr>
            <a:srgbClr val="FBAE40"/>
          </p15:clr>
        </p15:guide>
        <p15:guide id="2" orient="horz" pos="2647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2-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585216"/>
            <a:ext cx="8193024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A8A03C-9110-2600-11EF-7EC8A656DB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2137" y="2588260"/>
            <a:ext cx="3471863" cy="27732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200000"/>
              </a:lnSpc>
              <a:spcBef>
                <a:spcPts val="0"/>
              </a:spcBef>
              <a:buSzPct val="100000"/>
              <a:buFont typeface="+mj-lt"/>
              <a:buAutoNum type="arabicPeriod"/>
              <a:tabLst>
                <a:tab pos="457200" algn="l"/>
              </a:tabLst>
              <a:defRPr>
                <a:solidFill>
                  <a:schemeClr val="tx1"/>
                </a:solidFill>
              </a:defRPr>
            </a:lvl1pPr>
          </a:lstStyle>
          <a:p>
            <a:pPr marL="342900" marR="0" lvl="0" indent="-342900" algn="l" defTabSz="932742" rtl="0" eaLnBrk="1" fontAlgn="auto" latinLnBrk="0" hangingPunct="1">
              <a:lnSpc>
                <a:spcPct val="125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/>
              <a:t>Click to add agenda items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0FF51780-D40A-A319-BDAA-730133A238F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56100" y="2588259"/>
            <a:ext cx="3478213" cy="277320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200000"/>
              </a:lnSpc>
              <a:spcBef>
                <a:spcPts val="0"/>
              </a:spcBef>
              <a:buSzPct val="100000"/>
              <a:buFont typeface="+mj-lt"/>
              <a:buAutoNum type="arabicPeriod"/>
              <a:defRPr>
                <a:solidFill>
                  <a:schemeClr val="tx1"/>
                </a:solidFill>
              </a:defRPr>
            </a:lvl1pPr>
          </a:lstStyle>
          <a:p>
            <a:pPr marL="342900" marR="0" lvl="0" indent="-342900" algn="l" defTabSz="932742" rtl="0" eaLnBrk="1" fontAlgn="auto" latinLnBrk="0" hangingPunct="1">
              <a:lnSpc>
                <a:spcPct val="125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tabLst/>
              <a:defRPr/>
            </a:pPr>
            <a:r>
              <a:rPr lang="en-US"/>
              <a:t>Click to add agenda items</a:t>
            </a:r>
          </a:p>
        </p:txBody>
      </p:sp>
    </p:spTree>
    <p:extLst>
      <p:ext uri="{BB962C8B-B14F-4D97-AF65-F5344CB8AC3E}">
        <p14:creationId xmlns:p14="http://schemas.microsoft.com/office/powerpoint/2010/main" val="1416163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page_Big headlin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4">
            <a:extLst>
              <a:ext uri="{FF2B5EF4-FFF2-40B4-BE49-F238E27FC236}">
                <a16:creationId xmlns:a16="http://schemas.microsoft.com/office/drawing/2014/main" id="{9654F913-8C73-8154-339B-5F55F59D64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081" y="2448062"/>
            <a:ext cx="10430257" cy="1015663"/>
          </a:xfrm>
        </p:spPr>
        <p:txBody>
          <a:bodyPr anchor="b" anchorCtr="0"/>
          <a:lstStyle>
            <a:lvl1pPr>
              <a:defRPr sz="6600" spc="-100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Big headline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AD7AFE0-BCF1-36FF-7EA7-BCB9808983B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4278313"/>
            <a:ext cx="5055459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290F352-B453-F362-EDD0-00B6F4E63D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46409" y="4278313"/>
            <a:ext cx="5055459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7023513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7680">
          <p15:clr>
            <a:srgbClr val="954F72"/>
          </p15:clr>
        </p15:guide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_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2A76E6DB-43E3-9638-8EED-1A07351FE9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89" y="1614460"/>
            <a:ext cx="8193024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218498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1008" userDrawn="1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_Text_with Subhead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0FD7F3A0-AE9E-F4D1-2FA8-3A1E9EA0E8B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4199" y="1594155"/>
            <a:ext cx="8196463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9B285081-0F92-6C1C-3512-5B288A411FF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8193024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6895172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1008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180A9F-A1A7-5DB6-E89E-76F228103C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86390" y="1591056"/>
            <a:ext cx="536514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736ED656-29AE-AA0B-2536-E6F40F33124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42050" y="1591310"/>
            <a:ext cx="5365148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8041090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 userDrawn="1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28" orient="horz" pos="4320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08" userDrawn="1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Text_with Subhead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Text Placeholder 11">
            <a:extLst>
              <a:ext uri="{FF2B5EF4-FFF2-40B4-BE49-F238E27FC236}">
                <a16:creationId xmlns:a16="http://schemas.microsoft.com/office/drawing/2014/main" id="{A151F6C3-4C86-9BE0-3EF1-2A7F45C255B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5219700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115C830D-6AE0-FCBB-3BB9-EFF53999C9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44220" y="1594155"/>
            <a:ext cx="5219700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CAD7EC1-C7F9-87F1-55C3-BD621FEC89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5217510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41FF17A-50FC-D446-28DE-E297FDBEBBC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253664" y="2085764"/>
            <a:ext cx="5187106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381121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28" orient="horz" pos="4320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_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08EA551-F10A-E84D-1885-84662B8E64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1591056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9AE509D-953D-DAFE-1CFA-CA884266E52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1591056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859BF26-94A7-DE29-683E-3FF26324EB3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3084" y="1591056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684622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_Text_with Subhead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5FC17DB-F369-FD60-F937-6D86368B55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3479071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908EA551-F10A-E84D-1885-84662B8E64D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297575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C805E6F-C958-680B-B451-D60BC887347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1594155"/>
            <a:ext cx="3479071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A9AE509D-953D-DAFE-1CFA-CA884266E52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2297575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3E1923A9-6862-5E39-000A-ADF4749943C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0894" y="1594155"/>
            <a:ext cx="3479071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A859BF26-94A7-DE29-683E-3FF26324EB3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33084" y="2297575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736771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-column_Text_with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1">
            <a:extLst>
              <a:ext uri="{FF2B5EF4-FFF2-40B4-BE49-F238E27FC236}">
                <a16:creationId xmlns:a16="http://schemas.microsoft.com/office/drawing/2014/main" id="{4CE33728-F33A-8A85-4F59-E95CD991BB1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4200" y="1594155"/>
            <a:ext cx="5269866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D977E074-7BF3-AFBF-816A-6083687A21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5267655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38839F2-C52C-C4AA-6F99-D918ABEA12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6096000" y="0"/>
            <a:ext cx="6892925" cy="6858000"/>
          </a:xfrm>
          <a:prstGeom prst="rect">
            <a:avLst/>
          </a:prstGeom>
          <a:solidFill>
            <a:srgbClr val="D9D9D6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540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0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28" orient="horz" pos="4320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08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_Text_with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4416552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2A048E08-9484-4B49-59F4-E69B6910CB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1594155"/>
            <a:ext cx="3479071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634B71-425C-AD5B-E93D-36901FD639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2085764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480DC35-6D2B-3C04-ADAC-CA31374AD6C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57547" y="1594155"/>
            <a:ext cx="3479071" cy="246221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549035B-2CE7-2B6F-FC18-05B7AAD0608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59737" y="2085764"/>
            <a:ext cx="3477611" cy="726353"/>
          </a:xfrm>
          <a:prstGeom prst="rect">
            <a:avLst/>
          </a:prstGeom>
        </p:spPr>
        <p:txBody>
          <a:bodyPr wrap="square">
            <a:spAutoFit/>
          </a:bodyPr>
          <a:lstStyle>
            <a:lvl1pPr marL="137160" indent="-137160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1pPr>
            <a:lvl2pPr marL="265176" indent="-128016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2pPr>
            <a:lvl3pPr marL="384048" indent="-118872">
              <a:spcAft>
                <a:spcPts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9A138B69-6378-4265-3E29-E8A0FAC055A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8074152" y="0"/>
            <a:ext cx="4114800" cy="6858000"/>
          </a:xfrm>
          <a:prstGeom prst="rect">
            <a:avLst/>
          </a:prstGeom>
          <a:solidFill>
            <a:srgbClr val="D9D9D6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826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Gradient_Dark Purpl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927425DA-3229-4755-8ECB-6BBAF1B3261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952" cy="6856285"/>
          </a:xfrm>
          <a:prstGeom prst="rect">
            <a:avLst/>
          </a:prstGeom>
        </p:spPr>
      </p:pic>
      <p:pic>
        <p:nvPicPr>
          <p:cNvPr id="6" name="MS logo white - EMF">
            <a:extLst>
              <a:ext uri="{FF2B5EF4-FFF2-40B4-BE49-F238E27FC236}">
                <a16:creationId xmlns:a16="http://schemas.microsoft.com/office/drawing/2014/main" id="{15F18C2F-44AE-47B2-AF66-6F44850A456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D261202-B43E-AFEC-1247-D8B93E325B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569911" y="2769057"/>
            <a:ext cx="8193024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</a:t>
            </a:r>
            <a:br>
              <a:rPr lang="en-US"/>
            </a:br>
            <a:r>
              <a:rPr lang="en-US"/>
              <a:t>presentation title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F89D852-EFBA-6F99-2050-8532FF783C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2042" y="4215827"/>
            <a:ext cx="8193024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213400DE-577A-F22E-6D22-067D750FD52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2042" y="6446520"/>
            <a:ext cx="1645920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1E3568E9-EDDA-BA98-E968-A291C84577F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71054" y="6446520"/>
            <a:ext cx="6336792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3434932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>
          <p15:clr>
            <a:srgbClr val="FBAE40"/>
          </p15:clr>
        </p15:guide>
        <p15:guide id="2" orient="horz" pos="2647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s_with Caption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4416552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C18FEBA7-9547-B47A-AC0B-1B507B9D0F6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584200" y="1591310"/>
            <a:ext cx="5365752" cy="2687003"/>
          </a:xfrm>
          <a:prstGeom prst="rect">
            <a:avLst/>
          </a:prstGeom>
          <a:solidFill>
            <a:srgbClr val="D9D9D6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5" name="Text Placeholder 11">
            <a:extLst>
              <a:ext uri="{FF2B5EF4-FFF2-40B4-BE49-F238E27FC236}">
                <a16:creationId xmlns:a16="http://schemas.microsoft.com/office/drawing/2014/main" id="{D497F6CD-19FA-ACAE-FB83-28330FA3C8F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199" y="4575104"/>
            <a:ext cx="5364429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695C2F5-3147-3A26-A25D-F87321E20D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536217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A44C7803-8AA6-2FFC-B7E1-B37E6FDB6D8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6242049" y="1591310"/>
            <a:ext cx="5357813" cy="2687003"/>
          </a:xfrm>
          <a:prstGeom prst="rect">
            <a:avLst/>
          </a:prstGeom>
          <a:solidFill>
            <a:srgbClr val="D9D9D6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A5A11E0-202D-5EFF-D35F-04E19FA1C6D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243372" y="4575104"/>
            <a:ext cx="5356490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38DB0D6-B721-F4FA-3F65-792A7C512C8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52435" y="4976442"/>
            <a:ext cx="5357598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594177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_with Caption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4416552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D627A95E-0357-5914-7010-1D2F6BA4EA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ltGray">
          <a:xfrm>
            <a:off x="584200" y="1591310"/>
            <a:ext cx="3481388" cy="2687003"/>
          </a:xfrm>
          <a:prstGeom prst="rect">
            <a:avLst/>
          </a:prstGeom>
          <a:solidFill>
            <a:srgbClr val="D9D9D6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60D57D22-3C15-2296-2295-B8638F48597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575104"/>
            <a:ext cx="3479070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E0C755E6-CA31-B10A-A01A-4CC68A1CF00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6390" y="4976443"/>
            <a:ext cx="3477610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B64328BC-3456-8864-B2DC-59ACD6C43A9F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 bwMode="ltGray">
          <a:xfrm>
            <a:off x="4353560" y="1591310"/>
            <a:ext cx="3481388" cy="2687003"/>
          </a:xfrm>
          <a:prstGeom prst="rect">
            <a:avLst/>
          </a:prstGeom>
          <a:solidFill>
            <a:srgbClr val="D9D9D6"/>
          </a:solidFill>
          <a:ln>
            <a:noFill/>
          </a:ln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7C6B95DC-E74B-5F90-37A2-A23E19F747E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74792" y="4575104"/>
            <a:ext cx="3476891" cy="184666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D57AA38E-9101-D52F-C80E-7EE9B4310E7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83855" y="4976442"/>
            <a:ext cx="3477610" cy="15388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21502E7B-F7B3-F184-CB49-466883FF433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 bwMode="ltGray">
          <a:xfrm>
            <a:off x="8128000" y="1591309"/>
            <a:ext cx="3486092" cy="2684159"/>
          </a:xfrm>
          <a:prstGeom prst="rect">
            <a:avLst/>
          </a:prstGeom>
          <a:solidFill>
            <a:srgbClr val="D9D9D6"/>
          </a:solidFill>
        </p:spPr>
        <p:txBody>
          <a:bodyPr lIns="0" tIns="0" rIns="0" bIns="73152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</a:t>
            </a:r>
          </a:p>
          <a:p>
            <a:r>
              <a:rPr lang="en-US"/>
              <a:t>here or click or tap </a:t>
            </a:r>
          </a:p>
          <a:p>
            <a:r>
              <a:rPr lang="en-US"/>
              <a:t>icon below to insert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3CB91D2-DE94-3F1C-512B-574096C683E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3626" y="4571913"/>
            <a:ext cx="3485371" cy="187857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2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D2D1C074-4292-FC4F-0123-4B005665DC4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128000" y="4973784"/>
            <a:ext cx="3486092" cy="15654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>
              <a:buFont typeface="Arial" panose="020B0604020202020204" pitchFamily="34" charset="0"/>
              <a:buNone/>
              <a:defRPr sz="1000">
                <a:solidFill>
                  <a:schemeClr val="tx1"/>
                </a:solidFill>
              </a:defRPr>
            </a:lvl1pPr>
            <a:lvl2pPr marL="13716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411480" indent="-137160"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35940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66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lide_with Log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S logo white - EMF">
            <a:extLst>
              <a:ext uri="{FF2B5EF4-FFF2-40B4-BE49-F238E27FC236}">
                <a16:creationId xmlns:a16="http://schemas.microsoft.com/office/drawing/2014/main" id="{37E26AFE-DE6D-4BB8-BFA8-71844F8CF0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5" name="Text Box 3"/>
          <p:cNvSpPr txBox="1">
            <a:spLocks noChangeArrowheads="1"/>
          </p:cNvSpPr>
          <p:nvPr userDrawn="1"/>
        </p:nvSpPr>
        <p:spPr bwMode="blackWhite">
          <a:xfrm>
            <a:off x="584200" y="6446520"/>
            <a:ext cx="8193024" cy="153888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1000">
                <a:solidFill>
                  <a:srgbClr val="FFFFFF"/>
                </a:solidFill>
                <a:cs typeface="Segoe UI" pitchFamily="34" charset="0"/>
              </a:rPr>
              <a:t>© Copyright Microsoft Corporation. All rights reserved.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5CDB97-C98E-1E29-E646-7E1E215234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-326827"/>
            <a:ext cx="4416552" cy="307777"/>
          </a:xfrm>
        </p:spPr>
        <p:txBody>
          <a:bodyPr/>
          <a:lstStyle>
            <a:lvl1pPr>
              <a:defRPr sz="2000" b="0" i="0">
                <a:solidFill>
                  <a:schemeClr val="bg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Final slide with logo</a:t>
            </a:r>
          </a:p>
        </p:txBody>
      </p:sp>
    </p:spTree>
    <p:extLst>
      <p:ext uri="{BB962C8B-B14F-4D97-AF65-F5344CB8AC3E}">
        <p14:creationId xmlns:p14="http://schemas.microsoft.com/office/powerpoint/2010/main" val="925069136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llustration_Soft focu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BB2FCDC-1864-6C1C-3C44-C6412B97D9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6285"/>
          </a:xfrm>
          <a:prstGeom prst="rect">
            <a:avLst/>
          </a:prstGeom>
        </p:spPr>
      </p:pic>
      <p:pic>
        <p:nvPicPr>
          <p:cNvPr id="6" name="MS logo white - EMF">
            <a:extLst>
              <a:ext uri="{FF2B5EF4-FFF2-40B4-BE49-F238E27FC236}">
                <a16:creationId xmlns:a16="http://schemas.microsoft.com/office/drawing/2014/main" id="{15F18C2F-44AE-47B2-AF66-6F44850A456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D261202-B43E-AFEC-1247-D8B93E325B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569911" y="2765699"/>
            <a:ext cx="694944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</a:t>
            </a:r>
            <a:br>
              <a:rPr lang="en-US"/>
            </a:br>
            <a:r>
              <a:rPr lang="en-US"/>
              <a:t>presentation title 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F89D852-EFBA-6F99-2050-8532FF783C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2042" y="4215827"/>
            <a:ext cx="694944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13419986-4044-B473-D837-12B9FB4AFBF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582042" y="6446520"/>
            <a:ext cx="1645920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98B178F9-93DD-7447-DB0C-4B190F656E7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2471054" y="6446520"/>
            <a:ext cx="6336792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36978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>
          <p15:clr>
            <a:srgbClr val="FBAE40"/>
          </p15:clr>
        </p15:guide>
        <p15:guide id="2" orient="horz" pos="2647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llustration_Waves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EE31C3A2-2502-5962-D44F-4F0B7DDDCF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50" y="-1"/>
            <a:ext cx="12188952" cy="6863434"/>
          </a:xfrm>
          <a:prstGeom prst="rect">
            <a:avLst/>
          </a:prstGeom>
        </p:spPr>
      </p:pic>
      <p:pic>
        <p:nvPicPr>
          <p:cNvPr id="6" name="MS logo white - EMF">
            <a:extLst>
              <a:ext uri="{FF2B5EF4-FFF2-40B4-BE49-F238E27FC236}">
                <a16:creationId xmlns:a16="http://schemas.microsoft.com/office/drawing/2014/main" id="{15F18C2F-44AE-47B2-AF66-6F44850A456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white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D261202-B43E-AFEC-1247-D8B93E325B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569911" y="2765699"/>
            <a:ext cx="694944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</a:t>
            </a:r>
            <a:br>
              <a:rPr lang="en-US"/>
            </a:br>
            <a:r>
              <a:rPr lang="en-US"/>
              <a:t>presentation title 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F89D852-EFBA-6F99-2050-8532FF783C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2042" y="4215827"/>
            <a:ext cx="694944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62FAB6A0-A122-2BE0-9BE0-DFE55F64D3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582042" y="6446520"/>
            <a:ext cx="1645920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04269215-93A5-E2C5-B078-A2A3BC4231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2471054" y="6446520"/>
            <a:ext cx="6336792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3614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>
          <p15:clr>
            <a:srgbClr val="FBAE40"/>
          </p15:clr>
        </p15:guide>
        <p15:guide id="2" orient="horz" pos="2647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Photo_1/2 p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CB4AE7C7-69AD-F100-6AAD-66E2394A14A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952" cy="6856285"/>
          </a:xfrm>
          <a:prstGeom prst="rect">
            <a:avLst/>
          </a:prstGeom>
        </p:spPr>
      </p:pic>
      <p:pic>
        <p:nvPicPr>
          <p:cNvPr id="2" name="MS logo white - EMF">
            <a:extLst>
              <a:ext uri="{FF2B5EF4-FFF2-40B4-BE49-F238E27FC236}">
                <a16:creationId xmlns:a16="http://schemas.microsoft.com/office/drawing/2014/main" id="{29AA0694-93B3-A723-F9C9-53E401C82F2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white">
          <a:xfrm>
            <a:off x="584200" y="585216"/>
            <a:ext cx="1366245" cy="292608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C55AB98C-9F9F-D3B0-10A0-17DCB64F3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569912" y="2769057"/>
            <a:ext cx="5068887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82F14D-1CBB-8E3B-8D2E-9B5EA00C557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2043" y="4215827"/>
            <a:ext cx="5056757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3E5ACEC-04CC-D20B-D4D4-AF1B70D010C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white">
          <a:xfrm>
            <a:off x="582042" y="6446520"/>
            <a:ext cx="1645920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83F18C0F-35B3-00B9-E1FB-83D07536BB0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2471054" y="6446520"/>
            <a:ext cx="6336792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Microsoft confidential</a:t>
            </a:r>
          </a:p>
        </p:txBody>
      </p:sp>
      <p:sp>
        <p:nvSpPr>
          <p:cNvPr id="6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51AAB13A-1E1B-E45F-BD10-BCD660802657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6096000" y="0"/>
            <a:ext cx="6096000" cy="6858000"/>
          </a:xfrm>
          <a:prstGeom prst="rect">
            <a:avLst/>
          </a:prstGeom>
          <a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328895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 userDrawn="1">
          <p15:clr>
            <a:srgbClr val="FBAE40"/>
          </p15:clr>
        </p15:guide>
        <p15:guide id="2" orient="horz" pos="2647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Photo_Full page_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white - EMF">
            <a:extLst>
              <a:ext uri="{FF2B5EF4-FFF2-40B4-BE49-F238E27FC236}">
                <a16:creationId xmlns:a16="http://schemas.microsoft.com/office/drawing/2014/main" id="{15F18C2F-44AE-47B2-AF66-6F44850A45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D261202-B43E-AFEC-1247-D8B93E325B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9911" y="2765699"/>
            <a:ext cx="6949440" cy="123110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</a:t>
            </a:r>
            <a:br>
              <a:rPr lang="en-US"/>
            </a:br>
            <a:r>
              <a:rPr lang="en-US"/>
              <a:t>presentation title 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F89D852-EFBA-6F99-2050-8532FF783C3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4215827"/>
            <a:ext cx="694944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44D44FA1-EE52-F9BC-B63E-D105CB6DE1C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82042" y="6446520"/>
            <a:ext cx="1645920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5B4C53E4-E0E2-0DBC-1E21-DE54E6739E8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71054" y="6446520"/>
            <a:ext cx="6336792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000" spc="0" baseline="0">
                <a:solidFill>
                  <a:schemeClr val="tx2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Microsoft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1071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>
          <p15:clr>
            <a:srgbClr val="FBAE40"/>
          </p15:clr>
        </p15:guide>
        <p15:guide id="2" orient="horz" pos="2647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Gradient_Dark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C9D6987-B7F5-0C98-A76B-1F2B3C15A8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7924" y="0"/>
            <a:ext cx="12188952" cy="685628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782285C3-99A0-8CCF-D634-885F1C5CB1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569911" y="3384610"/>
            <a:ext cx="8193024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Section divider title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2EC080A7-654B-D07C-9038-BDE71311A26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2042" y="4215828"/>
            <a:ext cx="8193024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386496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450" userDrawn="1">
          <p15:clr>
            <a:srgbClr val="FBAE40"/>
          </p15:clr>
        </p15:guide>
        <p15:guide id="2" orient="horz" pos="2647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_Gradient_Dark Blue_with Imag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E4E4D2C8-20BC-7E5D-0A90-5DB478BDE6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8952" cy="68562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1B65EEA-77F3-C0F5-3483-CA4C24A82D8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569911" y="3387502"/>
            <a:ext cx="6949440" cy="615553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4000" b="0" i="0" spc="-5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Section divider title</a:t>
            </a:r>
          </a:p>
        </p:txBody>
      </p:sp>
      <p:sp>
        <p:nvSpPr>
          <p:cNvPr id="3" name="Text Placeholder 4">
            <a:extLst>
              <a:ext uri="{FF2B5EF4-FFF2-40B4-BE49-F238E27FC236}">
                <a16:creationId xmlns:a16="http://schemas.microsoft.com/office/drawing/2014/main" id="{C203CD3A-B97F-B099-C6BA-D7F8AE1152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2042" y="4215828"/>
            <a:ext cx="6949440" cy="24622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Subtitle</a:t>
            </a:r>
          </a:p>
        </p:txBody>
      </p:sp>
      <p:sp>
        <p:nvSpPr>
          <p:cNvPr id="4" name="Picture Placeholder" descr="This photo is a 'placeholder' only. Drag or drop your photo here, or click and tap the center to insert a photo.">
            <a:extLst>
              <a:ext uri="{FF2B5EF4-FFF2-40B4-BE49-F238E27FC236}">
                <a16:creationId xmlns:a16="http://schemas.microsoft.com/office/drawing/2014/main" id="{0844D09D-1B98-1848-E708-C357D319EAE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 bwMode="ltGray">
          <a:xfrm>
            <a:off x="8077200" y="0"/>
            <a:ext cx="4114800" cy="6858000"/>
          </a:xfrm>
          <a:prstGeom prst="rect">
            <a:avLst/>
          </a:prstGeom>
          <a:solidFill>
            <a:srgbClr val="D9D9D6"/>
          </a:solidFill>
        </p:spPr>
        <p:txBody>
          <a:bodyPr lIns="0" tIns="0" rIns="0" bIns="1005840"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2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20617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5075" userDrawn="1">
          <p15:clr>
            <a:srgbClr val="FBAE40"/>
          </p15:clr>
        </p15:guide>
        <p15:guide id="2" orient="horz" pos="2450" userDrawn="1">
          <p15:clr>
            <a:srgbClr val="FBAE40"/>
          </p15:clr>
        </p15:guide>
        <p15:guide id="3" orient="horz" pos="2647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1-column_Large typ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F9E7B99-27E1-40DA-2909-4D94A9F527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2" y="585216"/>
            <a:ext cx="8193024" cy="307777"/>
          </a:xfrm>
        </p:spPr>
        <p:txBody>
          <a:bodyPr/>
          <a:lstStyle>
            <a:lvl1pPr>
              <a:defRPr sz="2000" b="0" i="0">
                <a:solidFill>
                  <a:schemeClr val="tx1"/>
                </a:solidFill>
                <a:latin typeface="+mj-lt"/>
                <a:cs typeface="Segoe UI Semibold" panose="020B0502040204020203" pitchFamily="34" charset="0"/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79614968-3494-E366-3F5D-AD4C362B902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84199" y="1589670"/>
            <a:ext cx="8193024" cy="646908"/>
          </a:xfrm>
          <a:prstGeom prst="rect">
            <a:avLst/>
          </a:prstGeom>
        </p:spPr>
        <p:txBody>
          <a:bodyPr/>
          <a:lstStyle>
            <a:lvl1pPr marL="514350" indent="-514350">
              <a:lnSpc>
                <a:spcPct val="150000"/>
              </a:lnSpc>
              <a:spcBef>
                <a:spcPts val="0"/>
              </a:spcBef>
              <a:buSzPct val="100000"/>
              <a:buFont typeface="+mj-lt"/>
              <a:buAutoNum type="arabicPeriod"/>
              <a:defRPr sz="3200" spc="-20" baseline="0">
                <a:solidFill>
                  <a:schemeClr val="tx1"/>
                </a:solidFill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add agenda items</a:t>
            </a:r>
          </a:p>
        </p:txBody>
      </p:sp>
    </p:spTree>
    <p:extLst>
      <p:ext uri="{BB962C8B-B14F-4D97-AF65-F5344CB8AC3E}">
        <p14:creationId xmlns:p14="http://schemas.microsoft.com/office/powerpoint/2010/main" val="28205159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778">
          <p15:clr>
            <a:srgbClr val="954F72"/>
          </p15:clr>
        </p15:guide>
        <p15:guide id="5" pos="962">
          <p15:clr>
            <a:srgbClr val="954F72"/>
          </p15:clr>
        </p15:guide>
        <p15:guide id="6" pos="1372">
          <p15:clr>
            <a:srgbClr val="954F72"/>
          </p15:clr>
        </p15:guide>
        <p15:guide id="7" pos="1556">
          <p15:clr>
            <a:srgbClr val="954F72"/>
          </p15:clr>
        </p15:guide>
        <p15:guide id="8" pos="1944" userDrawn="1">
          <p15:clr>
            <a:srgbClr val="954F72"/>
          </p15:clr>
        </p15:guide>
        <p15:guide id="9" pos="2150">
          <p15:clr>
            <a:srgbClr val="954F72"/>
          </p15:clr>
        </p15:guide>
        <p15:guide id="10" pos="2560">
          <p15:clr>
            <a:srgbClr val="954F72"/>
          </p15:clr>
        </p15:guide>
        <p15:guide id="11" pos="2744">
          <p15:clr>
            <a:srgbClr val="954F72"/>
          </p15:clr>
        </p15:guide>
        <p15:guide id="12" pos="3153">
          <p15:clr>
            <a:srgbClr val="954F72"/>
          </p15:clr>
        </p15:guide>
        <p15:guide id="13" pos="3338">
          <p15:clr>
            <a:srgbClr val="954F72"/>
          </p15:clr>
        </p15:guide>
        <p15:guide id="14" pos="3747">
          <p15:clr>
            <a:srgbClr val="954F72"/>
          </p15:clr>
        </p15:guide>
        <p15:guide id="15" pos="3932">
          <p15:clr>
            <a:srgbClr val="954F72"/>
          </p15:clr>
        </p15:guide>
        <p15:guide id="16" pos="4341">
          <p15:clr>
            <a:srgbClr val="954F72"/>
          </p15:clr>
        </p15:guide>
        <p15:guide id="17" pos="4526">
          <p15:clr>
            <a:srgbClr val="954F72"/>
          </p15:clr>
        </p15:guide>
        <p15:guide id="18" pos="4935">
          <p15:clr>
            <a:srgbClr val="954F72"/>
          </p15:clr>
        </p15:guide>
        <p15:guide id="19" pos="5120">
          <p15:clr>
            <a:srgbClr val="954F72"/>
          </p15:clr>
        </p15:guide>
        <p15:guide id="20" pos="5529">
          <p15:clr>
            <a:srgbClr val="954F72"/>
          </p15:clr>
        </p15:guide>
        <p15:guide id="21" pos="5713">
          <p15:clr>
            <a:srgbClr val="954F72"/>
          </p15:clr>
        </p15:guide>
        <p15:guide id="22" pos="6123">
          <p15:clr>
            <a:srgbClr val="954F72"/>
          </p15:clr>
        </p15:guide>
        <p15:guide id="23" pos="6307">
          <p15:clr>
            <a:srgbClr val="954F72"/>
          </p15:clr>
        </p15:guide>
        <p15:guide id="24" pos="6717">
          <p15:clr>
            <a:srgbClr val="954F72"/>
          </p15:clr>
        </p15:guide>
        <p15:guide id="25" pos="6901">
          <p15:clr>
            <a:srgbClr val="954F72"/>
          </p15:clr>
        </p15:guide>
        <p15:guide id="30" orient="horz" pos="812">
          <p15:clr>
            <a:srgbClr val="954F72"/>
          </p15:clr>
        </p15:guide>
        <p15:guide id="31" orient="horz" pos="996">
          <p15:clr>
            <a:srgbClr val="954F72"/>
          </p15:clr>
        </p15:guide>
        <p15:guide id="32" orient="horz" pos="1440">
          <p15:clr>
            <a:srgbClr val="954F72"/>
          </p15:clr>
        </p15:guide>
        <p15:guide id="33" orient="horz" pos="1624">
          <p15:clr>
            <a:srgbClr val="954F72"/>
          </p15:clr>
        </p15:guide>
        <p15:guide id="34" orient="horz" pos="2067">
          <p15:clr>
            <a:srgbClr val="954F72"/>
          </p15:clr>
        </p15:guide>
        <p15:guide id="35" orient="horz" pos="2252">
          <p15:clr>
            <a:srgbClr val="954F72"/>
          </p15:clr>
        </p15:guide>
        <p15:guide id="36" orient="horz" pos="2695">
          <p15:clr>
            <a:srgbClr val="954F72"/>
          </p15:clr>
        </p15:guide>
        <p15:guide id="37" orient="horz" pos="2880">
          <p15:clr>
            <a:srgbClr val="954F72"/>
          </p15:clr>
        </p15:guide>
        <p15:guide id="38" orient="horz" pos="3323">
          <p15:clr>
            <a:srgbClr val="954F72"/>
          </p15:clr>
        </p15:guide>
        <p15:guide id="39" orient="horz" pos="3507">
          <p15:clr>
            <a:srgbClr val="954F72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88263" y="603102"/>
            <a:ext cx="11018520" cy="30777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E0D68D-2A69-DBB3-5530-8156E1AA6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4200" y="1591056"/>
            <a:ext cx="10426700" cy="72635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8DDE9AA-0A0B-CBDB-0407-3CB0252BEFB4}"/>
              </a:ext>
            </a:extLst>
          </p:cNvPr>
          <p:cNvPicPr>
            <a:picLocks noChangeAspect="1"/>
          </p:cNvPicPr>
          <p:nvPr userDrawn="1"/>
        </p:nvPicPr>
        <p:blipFill>
          <a:blip r:embed="rId24">
            <a:extLst>
              <a:ext uri="{96DAC541-7B7A-43D3-8B79-37D633B846F1}">
                <asvg:svgBlip xmlns:asvg="http://schemas.microsoft.com/office/drawing/2016/SVG/main" r:embed="rId25"/>
              </a:ext>
            </a:extLst>
          </a:blip>
          <a:srcRect/>
          <a:stretch/>
        </p:blipFill>
        <p:spPr>
          <a:xfrm rot="5400000">
            <a:off x="9509919" y="2743200"/>
            <a:ext cx="68580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59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695" r:id="rId1"/>
    <p:sldLayoutId id="2147484790" r:id="rId2"/>
    <p:sldLayoutId id="2147484774" r:id="rId3"/>
    <p:sldLayoutId id="2147484791" r:id="rId4"/>
    <p:sldLayoutId id="2147484673" r:id="rId5"/>
    <p:sldLayoutId id="2147484776" r:id="rId6"/>
    <p:sldLayoutId id="2147484680" r:id="rId7"/>
    <p:sldLayoutId id="2147484676" r:id="rId8"/>
    <p:sldLayoutId id="2147484775" r:id="rId9"/>
    <p:sldLayoutId id="2147484759" r:id="rId10"/>
    <p:sldLayoutId id="2147484769" r:id="rId11"/>
    <p:sldLayoutId id="2147484764" r:id="rId12"/>
    <p:sldLayoutId id="2147484820" r:id="rId13"/>
    <p:sldLayoutId id="2147484766" r:id="rId14"/>
    <p:sldLayoutId id="2147484813" r:id="rId15"/>
    <p:sldLayoutId id="2147484814" r:id="rId16"/>
    <p:sldLayoutId id="2147484811" r:id="rId17"/>
    <p:sldLayoutId id="2147484819" r:id="rId18"/>
    <p:sldLayoutId id="2147484772" r:id="rId19"/>
    <p:sldLayoutId id="2147484815" r:id="rId20"/>
    <p:sldLayoutId id="2147484771" r:id="rId21"/>
    <p:sldLayoutId id="2147484299" r:id="rId22"/>
  </p:sldLayoutIdLst>
  <p:transition>
    <p:fade/>
  </p:transition>
  <p:hf sldNum="0" hd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2000" b="0" i="0" kern="1200" cap="none" spc="0" baseline="0" dirty="0" smtClean="0">
          <a:ln w="3175">
            <a:noFill/>
          </a:ln>
          <a:solidFill>
            <a:schemeClr val="tx1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137160" marR="0" indent="-13716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600" kern="1200" spc="0" baseline="0">
          <a:solidFill>
            <a:schemeClr val="tx1"/>
          </a:solidFill>
          <a:latin typeface="+mn-lt"/>
          <a:ea typeface="+mn-ea"/>
          <a:cs typeface="Segoe UI Semilight" panose="020B0402040204020203" pitchFamily="34" charset="0"/>
        </a:defRPr>
      </a:lvl1pPr>
      <a:lvl2pPr marL="265176" marR="0" indent="-128016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400" kern="1200" spc="0" baseline="0">
          <a:solidFill>
            <a:schemeClr val="tx1"/>
          </a:solidFill>
          <a:latin typeface="+mn-lt"/>
          <a:ea typeface="+mn-ea"/>
          <a:cs typeface="+mn-cs"/>
        </a:defRPr>
      </a:lvl2pPr>
      <a:lvl3pPr marL="384048" marR="0" indent="-118872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Arial" panose="020B0604020202020204" pitchFamily="34" charset="0"/>
        <a:buChar char="•"/>
        <a:tabLst/>
        <a:defRPr sz="1200" kern="1200" spc="0" baseline="0">
          <a:solidFill>
            <a:schemeClr val="tx1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680" userDrawn="1">
          <p15:clr>
            <a:srgbClr val="A5A5A5"/>
          </p15:clr>
        </p15:guide>
        <p15:guide id="3" userDrawn="1">
          <p15:clr>
            <a:srgbClr val="A5A5A5"/>
          </p15:clr>
        </p15:guide>
        <p15:guide id="4" pos="7496" userDrawn="1">
          <p15:clr>
            <a:srgbClr val="A5A5A5"/>
          </p15:clr>
        </p15:guide>
        <p15:guide id="5" orient="horz" userDrawn="1">
          <p15:clr>
            <a:srgbClr val="A5A5A5"/>
          </p15:clr>
        </p15:guide>
        <p15:guide id="6" orient="horz" pos="4320" userDrawn="1">
          <p15:clr>
            <a:srgbClr val="A5A5A5"/>
          </p15:clr>
        </p15:guide>
        <p15:guide id="7" orient="horz" pos="184" userDrawn="1">
          <p15:clr>
            <a:srgbClr val="A5A5A5"/>
          </p15:clr>
        </p15:guide>
        <p15:guide id="8" orient="horz" pos="4136" userDrawn="1">
          <p15:clr>
            <a:srgbClr val="A5A5A5"/>
          </p15:clr>
        </p15:guide>
        <p15:guide id="9" orient="horz" pos="3952" userDrawn="1">
          <p15:clr>
            <a:srgbClr val="C35EA4"/>
          </p15:clr>
        </p15:guide>
        <p15:guide id="10" orient="horz" pos="365" userDrawn="1">
          <p15:clr>
            <a:srgbClr val="C35EA4"/>
          </p15:clr>
        </p15:guide>
        <p15:guide id="11" pos="7307" userDrawn="1">
          <p15:clr>
            <a:srgbClr val="C35EA4"/>
          </p15:clr>
        </p15:guide>
        <p15:guide id="12" pos="365" userDrawn="1">
          <p15:clr>
            <a:srgbClr val="C35EA4"/>
          </p15:clr>
        </p15:guide>
        <p15:guide id="13" pos="188" userDrawn="1">
          <p15:clr>
            <a:srgbClr val="A5A5A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Microsoft_Teams" TargetMode="External"/><Relationship Id="rId13" Type="http://schemas.openxmlformats.org/officeDocument/2006/relationships/image" Target="../media/image17.png"/><Relationship Id="rId3" Type="http://schemas.openxmlformats.org/officeDocument/2006/relationships/image" Target="../media/image20.png"/><Relationship Id="rId7" Type="http://schemas.openxmlformats.org/officeDocument/2006/relationships/image" Target="../media/image12.png"/><Relationship Id="rId12" Type="http://schemas.openxmlformats.org/officeDocument/2006/relationships/image" Target="../media/image16.svg"/><Relationship Id="rId17" Type="http://schemas.openxmlformats.org/officeDocument/2006/relationships/image" Target="../media/image38.svg"/><Relationship Id="rId2" Type="http://schemas.openxmlformats.org/officeDocument/2006/relationships/notesSlide" Target="../notesSlides/notesSlide7.xml"/><Relationship Id="rId16" Type="http://schemas.openxmlformats.org/officeDocument/2006/relationships/image" Target="../media/image37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svg"/><Relationship Id="rId11" Type="http://schemas.openxmlformats.org/officeDocument/2006/relationships/image" Target="../media/image15.png"/><Relationship Id="rId5" Type="http://schemas.openxmlformats.org/officeDocument/2006/relationships/image" Target="../media/image10.png"/><Relationship Id="rId15" Type="http://schemas.openxmlformats.org/officeDocument/2006/relationships/image" Target="../media/image36.png"/><Relationship Id="rId10" Type="http://schemas.openxmlformats.org/officeDocument/2006/relationships/image" Target="../media/image14.svg"/><Relationship Id="rId4" Type="http://schemas.openxmlformats.org/officeDocument/2006/relationships/hyperlink" Target="https://commons.wikimedia.org/wiki/File:SAP-Logo.svg" TargetMode="External"/><Relationship Id="rId9" Type="http://schemas.openxmlformats.org/officeDocument/2006/relationships/image" Target="../media/image13.png"/><Relationship Id="rId14" Type="http://schemas.openxmlformats.org/officeDocument/2006/relationships/hyperlink" Target="https://github.com/mimergel/SAP_Product_Copilot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microsoft.com/office/2007/relationships/media" Target="../media/media6.wmv"/><Relationship Id="rId7" Type="http://schemas.openxmlformats.org/officeDocument/2006/relationships/slideLayout" Target="../slideLayouts/slideLayout21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6" Type="http://schemas.openxmlformats.org/officeDocument/2006/relationships/video" Target="../media/media7.wmv"/><Relationship Id="rId11" Type="http://schemas.openxmlformats.org/officeDocument/2006/relationships/image" Target="../media/image41.png"/><Relationship Id="rId5" Type="http://schemas.microsoft.com/office/2007/relationships/media" Target="../media/media7.wmv"/><Relationship Id="rId10" Type="http://schemas.openxmlformats.org/officeDocument/2006/relationships/hyperlink" Target="https://github.com/mimergel/SAP_Product_Copilot" TargetMode="External"/><Relationship Id="rId4" Type="http://schemas.openxmlformats.org/officeDocument/2006/relationships/video" Target="../media/media6.wmv"/><Relationship Id="rId9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Microsoft_Teams" TargetMode="External"/><Relationship Id="rId13" Type="http://schemas.openxmlformats.org/officeDocument/2006/relationships/image" Target="../media/image15.png"/><Relationship Id="rId3" Type="http://schemas.openxmlformats.org/officeDocument/2006/relationships/image" Target="../media/image20.png"/><Relationship Id="rId7" Type="http://schemas.openxmlformats.org/officeDocument/2006/relationships/image" Target="../media/image12.png"/><Relationship Id="rId12" Type="http://schemas.openxmlformats.org/officeDocument/2006/relationships/image" Target="../media/image22.svg"/><Relationship Id="rId17" Type="http://schemas.openxmlformats.org/officeDocument/2006/relationships/hyperlink" Target="https://github.com/mimergel/SAP_Table_Copilot" TargetMode="External"/><Relationship Id="rId2" Type="http://schemas.openxmlformats.org/officeDocument/2006/relationships/notesSlide" Target="../notesSlides/notesSlide8.xml"/><Relationship Id="rId16" Type="http://schemas.openxmlformats.org/officeDocument/2006/relationships/image" Target="../media/image2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svg"/><Relationship Id="rId11" Type="http://schemas.openxmlformats.org/officeDocument/2006/relationships/image" Target="../media/image21.png"/><Relationship Id="rId5" Type="http://schemas.openxmlformats.org/officeDocument/2006/relationships/image" Target="../media/image10.png"/><Relationship Id="rId15" Type="http://schemas.openxmlformats.org/officeDocument/2006/relationships/image" Target="../media/image17.png"/><Relationship Id="rId10" Type="http://schemas.openxmlformats.org/officeDocument/2006/relationships/image" Target="../media/image14.svg"/><Relationship Id="rId4" Type="http://schemas.openxmlformats.org/officeDocument/2006/relationships/hyperlink" Target="https://commons.wikimedia.org/wiki/File:SAP-Logo.svg" TargetMode="External"/><Relationship Id="rId9" Type="http://schemas.openxmlformats.org/officeDocument/2006/relationships/image" Target="../media/image13.png"/><Relationship Id="rId14" Type="http://schemas.openxmlformats.org/officeDocument/2006/relationships/image" Target="../media/image16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8.wmv"/><Relationship Id="rId1" Type="http://schemas.microsoft.com/office/2007/relationships/media" Target="../media/media8.wmv"/><Relationship Id="rId4" Type="http://schemas.openxmlformats.org/officeDocument/2006/relationships/image" Target="../media/image4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.png"/><Relationship Id="rId3" Type="http://schemas.openxmlformats.org/officeDocument/2006/relationships/image" Target="../media/image20.pn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45.png"/><Relationship Id="rId4" Type="http://schemas.openxmlformats.org/officeDocument/2006/relationships/hyperlink" Target="https://commons.wikimedia.org/wiki/File:SAP-Logo.svg" TargetMode="External"/><Relationship Id="rId9" Type="http://schemas.openxmlformats.org/officeDocument/2006/relationships/hyperlink" Target="https://github.com/mimergel/SAP_Product_App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9.wmv"/><Relationship Id="rId1" Type="http://schemas.microsoft.com/office/2007/relationships/media" Target="../media/media9.wmv"/><Relationship Id="rId4" Type="http://schemas.openxmlformats.org/officeDocument/2006/relationships/image" Target="../media/image4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12" Type="http://schemas.openxmlformats.org/officeDocument/2006/relationships/hyperlink" Target="https://github.com/mimergel/Azure_OpenAi_Chat_in_Team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en.wikipedia.org/wiki/Microsoft_Teams" TargetMode="External"/><Relationship Id="rId11" Type="http://schemas.openxmlformats.org/officeDocument/2006/relationships/image" Target="../media/image17.png"/><Relationship Id="rId5" Type="http://schemas.openxmlformats.org/officeDocument/2006/relationships/image" Target="../media/image12.png"/><Relationship Id="rId10" Type="http://schemas.openxmlformats.org/officeDocument/2006/relationships/image" Target="../media/image16.svg"/><Relationship Id="rId4" Type="http://schemas.openxmlformats.org/officeDocument/2006/relationships/image" Target="../media/image11.sv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mimergel/Azure_OpenAi_Chat_in_Teams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Microsoft_Teams" TargetMode="External"/><Relationship Id="rId13" Type="http://schemas.openxmlformats.org/officeDocument/2006/relationships/image" Target="../media/image15.png"/><Relationship Id="rId18" Type="http://schemas.openxmlformats.org/officeDocument/2006/relationships/image" Target="../media/image25.svg"/><Relationship Id="rId3" Type="http://schemas.openxmlformats.org/officeDocument/2006/relationships/image" Target="../media/image20.png"/><Relationship Id="rId21" Type="http://schemas.openxmlformats.org/officeDocument/2006/relationships/image" Target="../media/image28.png"/><Relationship Id="rId7" Type="http://schemas.openxmlformats.org/officeDocument/2006/relationships/image" Target="../media/image12.png"/><Relationship Id="rId12" Type="http://schemas.openxmlformats.org/officeDocument/2006/relationships/image" Target="../media/image22.svg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3.png"/><Relationship Id="rId20" Type="http://schemas.openxmlformats.org/officeDocument/2006/relationships/image" Target="../media/image27.sv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svg"/><Relationship Id="rId11" Type="http://schemas.openxmlformats.org/officeDocument/2006/relationships/image" Target="../media/image21.png"/><Relationship Id="rId5" Type="http://schemas.openxmlformats.org/officeDocument/2006/relationships/image" Target="../media/image10.png"/><Relationship Id="rId15" Type="http://schemas.openxmlformats.org/officeDocument/2006/relationships/image" Target="../media/image17.png"/><Relationship Id="rId23" Type="http://schemas.openxmlformats.org/officeDocument/2006/relationships/hyperlink" Target="https://github.com/mimergel/Azure_OpenAI_powered_SAP-Self-Services" TargetMode="External"/><Relationship Id="rId10" Type="http://schemas.openxmlformats.org/officeDocument/2006/relationships/image" Target="../media/image14.svg"/><Relationship Id="rId19" Type="http://schemas.openxmlformats.org/officeDocument/2006/relationships/image" Target="../media/image26.png"/><Relationship Id="rId4" Type="http://schemas.openxmlformats.org/officeDocument/2006/relationships/hyperlink" Target="https://commons.wikimedia.org/wiki/File:SAP-Logo.svg" TargetMode="External"/><Relationship Id="rId9" Type="http://schemas.openxmlformats.org/officeDocument/2006/relationships/image" Target="../media/image13.png"/><Relationship Id="rId14" Type="http://schemas.openxmlformats.org/officeDocument/2006/relationships/image" Target="../media/image16.svg"/><Relationship Id="rId22" Type="http://schemas.openxmlformats.org/officeDocument/2006/relationships/image" Target="../media/image29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media" Target="../media/media2.wmv"/><Relationship Id="rId7" Type="http://schemas.openxmlformats.org/officeDocument/2006/relationships/slideLayout" Target="../slideLayouts/slideLayout2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video" Target="../media/media3.wmv"/><Relationship Id="rId11" Type="http://schemas.openxmlformats.org/officeDocument/2006/relationships/hyperlink" Target="https://github.com/mimergel/Azure_OpenAI_powered_SAP-Self-Services" TargetMode="External"/><Relationship Id="rId5" Type="http://schemas.microsoft.com/office/2007/relationships/media" Target="../media/media3.wmv"/><Relationship Id="rId10" Type="http://schemas.openxmlformats.org/officeDocument/2006/relationships/image" Target="../media/image32.png"/><Relationship Id="rId4" Type="http://schemas.openxmlformats.org/officeDocument/2006/relationships/video" Target="../media/media2.wmv"/><Relationship Id="rId9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hyperlink" Target="https://commons.wikimedia.org/wiki/File:SAP-Logo.svg" TargetMode="External"/><Relationship Id="rId3" Type="http://schemas.openxmlformats.org/officeDocument/2006/relationships/image" Target="../media/image33.png"/><Relationship Id="rId7" Type="http://schemas.openxmlformats.org/officeDocument/2006/relationships/hyperlink" Target="https://en.wikipedia.org/wiki/Microsoft_Teams" TargetMode="External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11" Type="http://schemas.openxmlformats.org/officeDocument/2006/relationships/image" Target="../media/image16.svg"/><Relationship Id="rId5" Type="http://schemas.openxmlformats.org/officeDocument/2006/relationships/image" Target="../media/image11.svg"/><Relationship Id="rId15" Type="http://schemas.openxmlformats.org/officeDocument/2006/relationships/hyperlink" Target="https://github.com/mimergel/Chat_with_your_SAP_Data" TargetMode="External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4.svg"/><Relationship Id="rId1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6" Type="http://schemas.openxmlformats.org/officeDocument/2006/relationships/hyperlink" Target="https://github.com/mimergel/Chat_with_your_SAP_Data" TargetMode="Externa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373D79E-2E7D-18F3-E3F1-C0C57DEB785E}"/>
              </a:ext>
            </a:extLst>
          </p:cNvPr>
          <p:cNvSpPr>
            <a:spLocks noGrp="1"/>
          </p:cNvSpPr>
          <p:nvPr>
            <p:ph type="title"/>
          </p:nvPr>
        </p:nvSpPr>
        <p:spPr bwMode="white">
          <a:xfrm>
            <a:off x="569910" y="2765699"/>
            <a:ext cx="9190315" cy="1231106"/>
          </a:xfrm>
        </p:spPr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Boost Productivity with SAP +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Power Platform + Teams  + OpenAI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9535471E-F924-A106-533A-1B075BB961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2042" y="4215827"/>
            <a:ext cx="6949440" cy="246221"/>
          </a:xfrm>
        </p:spPr>
        <p:txBody>
          <a:bodyPr/>
          <a:lstStyle/>
          <a:p>
            <a:r>
              <a:rPr lang="en-US"/>
              <a:t>Michael Mergell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07B5B55-C41C-C1D3-F01F-C54D535CC13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November 2023</a:t>
            </a:r>
          </a:p>
        </p:txBody>
      </p:sp>
    </p:spTree>
    <p:extLst>
      <p:ext uri="{BB962C8B-B14F-4D97-AF65-F5344CB8AC3E}">
        <p14:creationId xmlns:p14="http://schemas.microsoft.com/office/powerpoint/2010/main" val="352038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D35A-E437-7474-5A91-84116F862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07777"/>
          </a:xfrm>
        </p:spPr>
        <p:txBody>
          <a:bodyPr/>
          <a:lstStyle/>
          <a:p>
            <a:r>
              <a:rPr lang="en-US" dirty="0"/>
              <a:t>4. </a:t>
            </a:r>
            <a:r>
              <a:rPr lang="en-US" dirty="0">
                <a:cs typeface="Segoe UI Semilight"/>
              </a:rPr>
              <a:t>SAP Product Copilot</a:t>
            </a:r>
            <a:endParaRPr lang="en-US" dirty="0"/>
          </a:p>
        </p:txBody>
      </p:sp>
      <p:pic>
        <p:nvPicPr>
          <p:cNvPr id="3" name="Picture 2" descr="A blue and black logo&#10;&#10;Description automatically generated with low confidence">
            <a:extLst>
              <a:ext uri="{FF2B5EF4-FFF2-40B4-BE49-F238E27FC236}">
                <a16:creationId xmlns:a16="http://schemas.microsoft.com/office/drawing/2014/main" id="{23377A30-34B3-9846-D298-37B76051D9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93711" y="697016"/>
            <a:ext cx="1292275" cy="6400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0E053A6-6621-5C28-A1BB-1A61CCCA1B02}"/>
              </a:ext>
            </a:extLst>
          </p:cNvPr>
          <p:cNvGrpSpPr/>
          <p:nvPr/>
        </p:nvGrpSpPr>
        <p:grpSpPr>
          <a:xfrm>
            <a:off x="432941" y="2367724"/>
            <a:ext cx="1288623" cy="3537065"/>
            <a:chOff x="948350" y="2757380"/>
            <a:chExt cx="1288623" cy="353706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6DB2032-8B18-AE1F-B78C-E7EAA8CD67C2}"/>
                </a:ext>
              </a:extLst>
            </p:cNvPr>
            <p:cNvGrpSpPr/>
            <p:nvPr/>
          </p:nvGrpSpPr>
          <p:grpSpPr>
            <a:xfrm>
              <a:off x="948350" y="5074887"/>
              <a:ext cx="1288623" cy="1219558"/>
              <a:chOff x="948350" y="5026875"/>
              <a:chExt cx="1288623" cy="1219558"/>
            </a:xfrm>
          </p:grpSpPr>
          <p:pic>
            <p:nvPicPr>
              <p:cNvPr id="11" name="Graphic 10">
                <a:extLst>
                  <a:ext uri="{FF2B5EF4-FFF2-40B4-BE49-F238E27FC236}">
                    <a16:creationId xmlns:a16="http://schemas.microsoft.com/office/drawing/2014/main" id="{F76915ED-FD0F-6059-CE76-397BDD4239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137902" y="502687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242EE2-A056-7B22-9337-1C8A4B2D0156}"/>
                  </a:ext>
                </a:extLst>
              </p:cNvPr>
              <p:cNvSpPr txBox="1"/>
              <p:nvPr/>
            </p:nvSpPr>
            <p:spPr>
              <a:xfrm>
                <a:off x="948350" y="6000212"/>
                <a:ext cx="12886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GB" sz="1600" dirty="0"/>
                  <a:t>Copilot Studio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4AAE227-5B4B-34FB-1410-9BD895972E3B}"/>
                </a:ext>
              </a:extLst>
            </p:cNvPr>
            <p:cNvGrpSpPr/>
            <p:nvPr/>
          </p:nvGrpSpPr>
          <p:grpSpPr>
            <a:xfrm>
              <a:off x="1135461" y="2757380"/>
              <a:ext cx="914400" cy="1155245"/>
              <a:chOff x="1225937" y="3206738"/>
              <a:chExt cx="914400" cy="1155245"/>
            </a:xfrm>
          </p:grpSpPr>
          <p:pic>
            <p:nvPicPr>
              <p:cNvPr id="9" name="Picture 8" descr="A picture containing symbol, graphics, screenshot, font&#10;&#10;Description automatically generated">
                <a:extLst>
                  <a:ext uri="{FF2B5EF4-FFF2-40B4-BE49-F238E27FC236}">
                    <a16:creationId xmlns:a16="http://schemas.microsoft.com/office/drawing/2014/main" id="{60C5F0DE-F858-D48D-3B1E-F6C4A1DCF2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tretch>
                <a:fillRect/>
              </a:stretch>
            </p:blipFill>
            <p:spPr>
              <a:xfrm>
                <a:off x="1225937" y="3206738"/>
                <a:ext cx="914400" cy="850392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893E581-7755-79EA-FBDA-1B82739B2CDD}"/>
                  </a:ext>
                </a:extLst>
              </p:cNvPr>
              <p:cNvSpPr txBox="1"/>
              <p:nvPr/>
            </p:nvSpPr>
            <p:spPr>
              <a:xfrm>
                <a:off x="1309511" y="4115762"/>
                <a:ext cx="8089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GB" sz="1600"/>
                  <a:t>Teams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6C4654-D9DA-7230-5417-F1271F923ED3}"/>
                </a:ext>
              </a:extLst>
            </p:cNvPr>
            <p:cNvSpPr txBox="1"/>
            <p:nvPr/>
          </p:nvSpPr>
          <p:spPr>
            <a:xfrm>
              <a:off x="1407917" y="4366815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/>
                <a:t>1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2351CF2-85A4-F0AA-C44A-664F3A1F0953}"/>
              </a:ext>
            </a:extLst>
          </p:cNvPr>
          <p:cNvGrpSpPr/>
          <p:nvPr/>
        </p:nvGrpSpPr>
        <p:grpSpPr>
          <a:xfrm>
            <a:off x="6047715" y="2528522"/>
            <a:ext cx="727977" cy="393350"/>
            <a:chOff x="7873848" y="5171566"/>
            <a:chExt cx="727977" cy="39335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B7A86F-A51E-76C8-5C23-32F1AF9BDB20}"/>
                </a:ext>
              </a:extLst>
            </p:cNvPr>
            <p:cNvSpPr txBox="1"/>
            <p:nvPr/>
          </p:nvSpPr>
          <p:spPr>
            <a:xfrm>
              <a:off x="8183242" y="5171566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/>
                <a:t>5</a:t>
              </a:r>
            </a:p>
          </p:txBody>
        </p:sp>
        <p:sp>
          <p:nvSpPr>
            <p:cNvPr id="15" name="Arrow: Left-Right 14">
              <a:extLst>
                <a:ext uri="{FF2B5EF4-FFF2-40B4-BE49-F238E27FC236}">
                  <a16:creationId xmlns:a16="http://schemas.microsoft.com/office/drawing/2014/main" id="{EA64616A-66AE-0608-A0A2-F4B5902B42C3}"/>
                </a:ext>
              </a:extLst>
            </p:cNvPr>
            <p:cNvSpPr/>
            <p:nvPr/>
          </p:nvSpPr>
          <p:spPr bwMode="auto">
            <a:xfrm>
              <a:off x="7873848" y="5417787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209CC86-4FDA-C8E7-C056-C9CA764FB06C}"/>
              </a:ext>
            </a:extLst>
          </p:cNvPr>
          <p:cNvGrpSpPr/>
          <p:nvPr/>
        </p:nvGrpSpPr>
        <p:grpSpPr>
          <a:xfrm>
            <a:off x="2542115" y="3476656"/>
            <a:ext cx="1559081" cy="1380573"/>
            <a:chOff x="3014480" y="3108138"/>
            <a:chExt cx="1559081" cy="1380573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8C528249-C52D-855B-3373-E8EA4AFCE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336820" y="3108138"/>
              <a:ext cx="914400" cy="9144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9BCEF85-1BE6-8BDD-B132-5ED7467C3FDC}"/>
                </a:ext>
              </a:extLst>
            </p:cNvPr>
            <p:cNvSpPr txBox="1"/>
            <p:nvPr/>
          </p:nvSpPr>
          <p:spPr>
            <a:xfrm>
              <a:off x="3014480" y="3996268"/>
              <a:ext cx="155908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Power Automate </a:t>
              </a:r>
            </a:p>
            <a:p>
              <a:pPr algn="ctr"/>
              <a:r>
                <a:rPr lang="en-GB" sz="1600"/>
                <a:t>Flow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90B0D0B-7672-9DF4-0D3E-D485D0F2C554}"/>
              </a:ext>
            </a:extLst>
          </p:cNvPr>
          <p:cNvSpPr txBox="1"/>
          <p:nvPr/>
        </p:nvSpPr>
        <p:spPr>
          <a:xfrm>
            <a:off x="4382120" y="4731259"/>
            <a:ext cx="1106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/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E8332C-4539-C6F2-54CC-950F294B58F8}"/>
              </a:ext>
            </a:extLst>
          </p:cNvPr>
          <p:cNvSpPr txBox="1"/>
          <p:nvPr/>
        </p:nvSpPr>
        <p:spPr>
          <a:xfrm>
            <a:off x="8601902" y="697016"/>
            <a:ext cx="3478699" cy="54448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A user starts a conversation with the copilot in Teams. 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/>
              <a:t>The copilot calls the flow.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/>
              <a:t>The flow triggers OpenAI via HTTP. The conversation continues until OpenAI has the intended action and all related information. 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FFFFFF"/>
                </a:solidFill>
                <a:ea typeface="+mn-lt"/>
                <a:cs typeface="+mn-lt"/>
              </a:rPr>
              <a:t>Once confirmed, OpenAI sends a JSON message containing the action details. The flow then proceeds accordingly and triggers the SAPOData connector.</a:t>
            </a:r>
            <a:endParaRPr lang="en-GB" sz="1600" dirty="0">
              <a:cs typeface="Segoe UI"/>
            </a:endParaRPr>
          </a:p>
          <a:p>
            <a:pPr marL="347345" lvl="1"/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r>
              <a:rPr lang="en-GB" sz="1600" dirty="0"/>
              <a:t>The SAPOData Connector connects to SAP directly or via the Azure API Management.</a:t>
            </a:r>
            <a:endParaRPr lang="en-GB" sz="1600" dirty="0">
              <a:cs typeface="Segoe UI"/>
            </a:endParaRPr>
          </a:p>
        </p:txBody>
      </p:sp>
      <p:sp>
        <p:nvSpPr>
          <p:cNvPr id="23" name="Arrow: Up-Down 22">
            <a:extLst>
              <a:ext uri="{FF2B5EF4-FFF2-40B4-BE49-F238E27FC236}">
                <a16:creationId xmlns:a16="http://schemas.microsoft.com/office/drawing/2014/main" id="{BF670330-9BF2-311A-765F-050720073C2D}"/>
              </a:ext>
            </a:extLst>
          </p:cNvPr>
          <p:cNvSpPr/>
          <p:nvPr/>
        </p:nvSpPr>
        <p:spPr bwMode="auto">
          <a:xfrm>
            <a:off x="1021948" y="3690367"/>
            <a:ext cx="137098" cy="872329"/>
          </a:xfrm>
          <a:prstGeom prst="upDown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CADF5A18-C9AA-650A-6153-E8A838257AA5}"/>
              </a:ext>
            </a:extLst>
          </p:cNvPr>
          <p:cNvSpPr/>
          <p:nvPr/>
        </p:nvSpPr>
        <p:spPr bwMode="auto">
          <a:xfrm rot="18879769">
            <a:off x="3918334" y="3181258"/>
            <a:ext cx="790823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FB1794D-E217-EE0F-CCBF-276508A36A0D}"/>
              </a:ext>
            </a:extLst>
          </p:cNvPr>
          <p:cNvGrpSpPr/>
          <p:nvPr/>
        </p:nvGrpSpPr>
        <p:grpSpPr>
          <a:xfrm>
            <a:off x="1798217" y="4731259"/>
            <a:ext cx="727977" cy="405511"/>
            <a:chOff x="1712492" y="5120915"/>
            <a:chExt cx="727977" cy="40551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61C367-F0BC-616D-A16F-C1C818DB066C}"/>
                </a:ext>
              </a:extLst>
            </p:cNvPr>
            <p:cNvSpPr txBox="1"/>
            <p:nvPr/>
          </p:nvSpPr>
          <p:spPr>
            <a:xfrm>
              <a:off x="1928692" y="5120915"/>
              <a:ext cx="11060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1600"/>
                <a:t>2</a:t>
              </a:r>
            </a:p>
          </p:txBody>
        </p:sp>
        <p:sp>
          <p:nvSpPr>
            <p:cNvPr id="30" name="Arrow: Left-Right 29">
              <a:extLst>
                <a:ext uri="{FF2B5EF4-FFF2-40B4-BE49-F238E27FC236}">
                  <a16:creationId xmlns:a16="http://schemas.microsoft.com/office/drawing/2014/main" id="{86DACDB8-32B4-9C45-CD20-06C40333F52D}"/>
                </a:ext>
              </a:extLst>
            </p:cNvPr>
            <p:cNvSpPr/>
            <p:nvPr/>
          </p:nvSpPr>
          <p:spPr bwMode="auto">
            <a:xfrm rot="8100000">
              <a:off x="1712492" y="5379297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833396FF-6894-A048-CAC3-0E36F61C4345}"/>
              </a:ext>
            </a:extLst>
          </p:cNvPr>
          <p:cNvSpPr txBox="1"/>
          <p:nvPr/>
        </p:nvSpPr>
        <p:spPr>
          <a:xfrm>
            <a:off x="4142720" y="2968874"/>
            <a:ext cx="11060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600"/>
              <a:t>4</a:t>
            </a:r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410DAF89-5CA4-0FEB-4293-706CE882D163}"/>
              </a:ext>
            </a:extLst>
          </p:cNvPr>
          <p:cNvSpPr/>
          <p:nvPr/>
        </p:nvSpPr>
        <p:spPr bwMode="auto">
          <a:xfrm rot="5400000">
            <a:off x="7202295" y="1746841"/>
            <a:ext cx="727977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Arrow: Left-Right 31">
            <a:extLst>
              <a:ext uri="{FF2B5EF4-FFF2-40B4-BE49-F238E27FC236}">
                <a16:creationId xmlns:a16="http://schemas.microsoft.com/office/drawing/2014/main" id="{8B2DA182-B5CD-B421-A4AF-0FB108511710}"/>
              </a:ext>
            </a:extLst>
          </p:cNvPr>
          <p:cNvSpPr/>
          <p:nvPr/>
        </p:nvSpPr>
        <p:spPr bwMode="auto">
          <a:xfrm rot="13784265">
            <a:off x="4000105" y="4981522"/>
            <a:ext cx="665016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78FCCC9-3FB1-AFDC-5614-E09075A7B9B7}"/>
              </a:ext>
            </a:extLst>
          </p:cNvPr>
          <p:cNvGrpSpPr/>
          <p:nvPr/>
        </p:nvGrpSpPr>
        <p:grpSpPr>
          <a:xfrm>
            <a:off x="6541430" y="4223380"/>
            <a:ext cx="1918445" cy="1918445"/>
            <a:chOff x="4531602" y="2223353"/>
            <a:chExt cx="1918445" cy="1918445"/>
          </a:xfrm>
        </p:grpSpPr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EEED0212-D34D-0EFA-6454-95DD643D9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4531602" y="2223353"/>
              <a:ext cx="1918445" cy="1918445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66D2287-D861-92EE-66DB-1CE3ADCDCCBF}"/>
                </a:ext>
              </a:extLst>
            </p:cNvPr>
            <p:cNvSpPr txBox="1"/>
            <p:nvPr/>
          </p:nvSpPr>
          <p:spPr>
            <a:xfrm>
              <a:off x="4847310" y="3675012"/>
              <a:ext cx="131657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Azure Open AI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FD61775-6D9D-56F7-DA66-7C80EB29FE1C}"/>
              </a:ext>
            </a:extLst>
          </p:cNvPr>
          <p:cNvGrpSpPr/>
          <p:nvPr/>
        </p:nvGrpSpPr>
        <p:grpSpPr>
          <a:xfrm>
            <a:off x="4910919" y="4885475"/>
            <a:ext cx="939360" cy="1328016"/>
            <a:chOff x="4822088" y="2761769"/>
            <a:chExt cx="939360" cy="132801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714F7C9-3949-0743-6B33-C653DBCA91B9}"/>
                </a:ext>
              </a:extLst>
            </p:cNvPr>
            <p:cNvSpPr txBox="1"/>
            <p:nvPr/>
          </p:nvSpPr>
          <p:spPr>
            <a:xfrm>
              <a:off x="4822088" y="3597342"/>
              <a:ext cx="939360" cy="49244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GB" sz="1600"/>
                <a:t>HTTP </a:t>
              </a:r>
            </a:p>
            <a:p>
              <a:pPr algn="ctr"/>
              <a:r>
                <a:rPr lang="en-GB" sz="1600"/>
                <a:t>Connector</a:t>
              </a:r>
              <a:endParaRPr lang="en-GB" sz="1600">
                <a:cs typeface="Segoe UI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F94679B-AAE9-D900-5DF9-8A7F7C7A0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4874208" y="2761769"/>
              <a:ext cx="822960" cy="82296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010FB54-C818-7F05-7FE0-C3EB54A3EEB4}"/>
              </a:ext>
            </a:extLst>
          </p:cNvPr>
          <p:cNvGrpSpPr/>
          <p:nvPr/>
        </p:nvGrpSpPr>
        <p:grpSpPr>
          <a:xfrm>
            <a:off x="6088877" y="4978123"/>
            <a:ext cx="727977" cy="391143"/>
            <a:chOff x="6019353" y="4005852"/>
            <a:chExt cx="727977" cy="391143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54DA13C-715C-65B9-2DD9-8EEDC2CB8F38}"/>
                </a:ext>
              </a:extLst>
            </p:cNvPr>
            <p:cNvSpPr txBox="1"/>
            <p:nvPr/>
          </p:nvSpPr>
          <p:spPr>
            <a:xfrm>
              <a:off x="6328037" y="4005852"/>
              <a:ext cx="65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endParaRPr lang="en-GB" sz="1600"/>
            </a:p>
          </p:txBody>
        </p:sp>
        <p:sp>
          <p:nvSpPr>
            <p:cNvPr id="45" name="Arrow: Left-Right 44">
              <a:extLst>
                <a:ext uri="{FF2B5EF4-FFF2-40B4-BE49-F238E27FC236}">
                  <a16:creationId xmlns:a16="http://schemas.microsoft.com/office/drawing/2014/main" id="{346F3046-2139-89DC-91E4-C164BFE894C3}"/>
                </a:ext>
              </a:extLst>
            </p:cNvPr>
            <p:cNvSpPr/>
            <p:nvPr/>
          </p:nvSpPr>
          <p:spPr bwMode="auto">
            <a:xfrm>
              <a:off x="6019353" y="4249866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0CC70ABF-4D3B-6C3B-2D42-736A2BBD0849}"/>
              </a:ext>
            </a:extLst>
          </p:cNvPr>
          <p:cNvSpPr txBox="1"/>
          <p:nvPr/>
        </p:nvSpPr>
        <p:spPr>
          <a:xfrm>
            <a:off x="0" y="6404472"/>
            <a:ext cx="12192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14"/>
              </a:rPr>
              <a:t>https://github.com/mimergel/SAP_Product_Copilot</a:t>
            </a:r>
            <a:r>
              <a:rPr lang="en-US" dirty="0"/>
              <a:t> 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FEE3F9B-C848-3EEB-6DBF-54FDC8EF1E6D}"/>
              </a:ext>
            </a:extLst>
          </p:cNvPr>
          <p:cNvGrpSpPr/>
          <p:nvPr/>
        </p:nvGrpSpPr>
        <p:grpSpPr>
          <a:xfrm>
            <a:off x="4877560" y="2388493"/>
            <a:ext cx="990656" cy="1566530"/>
            <a:chOff x="4877560" y="2388493"/>
            <a:chExt cx="990656" cy="1566530"/>
          </a:xfrm>
        </p:grpSpPr>
        <p:pic>
          <p:nvPicPr>
            <p:cNvPr id="49" name="Picture 48" descr="A close up of a sign&#10;&#10;Description automatically generated">
              <a:extLst>
                <a:ext uri="{FF2B5EF4-FFF2-40B4-BE49-F238E27FC236}">
                  <a16:creationId xmlns:a16="http://schemas.microsoft.com/office/drawing/2014/main" id="{30A35D2F-BB8D-DBCD-7F7E-B8865EE6C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959933" y="2388493"/>
              <a:ext cx="831533" cy="822960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751948-B6D9-C20C-E4EB-8E85543330A0}"/>
                </a:ext>
              </a:extLst>
            </p:cNvPr>
            <p:cNvSpPr txBox="1"/>
            <p:nvPr/>
          </p:nvSpPr>
          <p:spPr>
            <a:xfrm>
              <a:off x="4877560" y="3277915"/>
              <a:ext cx="990656" cy="677108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GB" sz="1600"/>
                <a:t>SAPOData </a:t>
              </a:r>
            </a:p>
            <a:p>
              <a:pPr algn="ctr"/>
              <a:r>
                <a:rPr lang="en-GB" sz="1600">
                  <a:cs typeface="Segoe UI"/>
                </a:rPr>
                <a:t>Connector</a:t>
              </a:r>
            </a:p>
            <a:p>
              <a:pPr algn="ctr"/>
              <a:r>
                <a:rPr lang="en-GB" sz="1200">
                  <a:cs typeface="Segoe UI"/>
                </a:rPr>
                <a:t>(preview)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FC5E2E5-C21C-18B6-4A29-0D2262B8C8F0}"/>
              </a:ext>
            </a:extLst>
          </p:cNvPr>
          <p:cNvGrpSpPr/>
          <p:nvPr/>
        </p:nvGrpSpPr>
        <p:grpSpPr>
          <a:xfrm>
            <a:off x="6949050" y="2419959"/>
            <a:ext cx="1203855" cy="1535064"/>
            <a:chOff x="6949050" y="2419959"/>
            <a:chExt cx="1203855" cy="1535064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FFD76A7-6278-4521-9F11-0C21F0FFE136}"/>
                </a:ext>
              </a:extLst>
            </p:cNvPr>
            <p:cNvSpPr txBox="1"/>
            <p:nvPr/>
          </p:nvSpPr>
          <p:spPr>
            <a:xfrm>
              <a:off x="6949050" y="3277915"/>
              <a:ext cx="1203855" cy="67710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Azure API</a:t>
              </a:r>
            </a:p>
            <a:p>
              <a:pPr algn="ctr"/>
              <a:r>
                <a:rPr lang="en-GB" sz="1600"/>
                <a:t>Management</a:t>
              </a:r>
            </a:p>
            <a:p>
              <a:pPr algn="ctr"/>
              <a:r>
                <a:rPr lang="en-GB" sz="1200"/>
                <a:t>(optional)</a:t>
              </a:r>
            </a:p>
          </p:txBody>
        </p:sp>
        <p:pic>
          <p:nvPicPr>
            <p:cNvPr id="52" name="Graphic 51">
              <a:extLst>
                <a:ext uri="{FF2B5EF4-FFF2-40B4-BE49-F238E27FC236}">
                  <a16:creationId xmlns:a16="http://schemas.microsoft.com/office/drawing/2014/main" id="{D48377DC-B82E-5ED9-41F4-C2FD0AF1602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7068191" y="2419959"/>
              <a:ext cx="962025" cy="7715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884718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56E0F-A773-F0AF-733A-FD77C0B2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Demo: SAP Product Copilot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D637F6-73B5-EE65-FB0A-A6CA36AB55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980545"/>
            <a:ext cx="3479070" cy="184666"/>
          </a:xfrm>
        </p:spPr>
        <p:txBody>
          <a:bodyPr/>
          <a:lstStyle/>
          <a:p>
            <a:pPr algn="ctr"/>
            <a:r>
              <a:rPr lang="en-US"/>
              <a:t>Get product details / change price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A6AA6B2-8AA9-F2D4-5DB6-ABD638CDF5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74792" y="4980545"/>
            <a:ext cx="3476891" cy="184666"/>
          </a:xfrm>
        </p:spPr>
        <p:txBody>
          <a:bodyPr/>
          <a:lstStyle/>
          <a:p>
            <a:pPr algn="ctr"/>
            <a:r>
              <a:rPr lang="en-US"/>
              <a:t>Add new product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5B6F677-2FF2-914B-8239-009D90AC9A9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3626" y="4977354"/>
            <a:ext cx="3485371" cy="187857"/>
          </a:xfrm>
        </p:spPr>
        <p:txBody>
          <a:bodyPr/>
          <a:lstStyle/>
          <a:p>
            <a:pPr algn="ctr"/>
            <a:r>
              <a:rPr lang="en-US"/>
              <a:t>Sales assistance (chose right product)</a:t>
            </a:r>
          </a:p>
        </p:txBody>
      </p:sp>
      <p:pic>
        <p:nvPicPr>
          <p:cNvPr id="3" name="SAPOdata-get-info-change-price">
            <a:hlinkClick r:id="" action="ppaction://media"/>
            <a:extLst>
              <a:ext uri="{FF2B5EF4-FFF2-40B4-BE49-F238E27FC236}">
                <a16:creationId xmlns:a16="http://schemas.microsoft.com/office/drawing/2014/main" id="{F9A88D3C-BD74-9779-724C-719628C46A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34536" y="1836810"/>
            <a:ext cx="3328734" cy="2834640"/>
          </a:xfrm>
          <a:prstGeom prst="rect">
            <a:avLst/>
          </a:prstGeom>
        </p:spPr>
      </p:pic>
      <p:pic>
        <p:nvPicPr>
          <p:cNvPr id="4" name="SAPOdata-add-product">
            <a:hlinkClick r:id="" action="ppaction://media"/>
            <a:extLst>
              <a:ext uri="{FF2B5EF4-FFF2-40B4-BE49-F238E27FC236}">
                <a16:creationId xmlns:a16="http://schemas.microsoft.com/office/drawing/2014/main" id="{4469DCDA-6178-4BEB-AE9E-33B67DA276D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448870" y="1836810"/>
            <a:ext cx="3328734" cy="28346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0074F0-E66C-03CB-E600-662A1046D08A}"/>
              </a:ext>
            </a:extLst>
          </p:cNvPr>
          <p:cNvSpPr txBox="1"/>
          <p:nvPr/>
        </p:nvSpPr>
        <p:spPr>
          <a:xfrm>
            <a:off x="0" y="6404472"/>
            <a:ext cx="12192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10"/>
              </a:rPr>
              <a:t>https://github.com/mimergel/SAP_Product_Copilot</a:t>
            </a:r>
            <a:r>
              <a:rPr lang="en-US" dirty="0"/>
              <a:t> </a:t>
            </a:r>
          </a:p>
        </p:txBody>
      </p:sp>
      <p:pic>
        <p:nvPicPr>
          <p:cNvPr id="8" name="product copilot help chose 2">
            <a:hlinkClick r:id="" action="ppaction://media"/>
            <a:extLst>
              <a:ext uri="{FF2B5EF4-FFF2-40B4-BE49-F238E27FC236}">
                <a16:creationId xmlns:a16="http://schemas.microsoft.com/office/drawing/2014/main" id="{687357A0-532D-F6F3-5E62-801E2655C1C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163204" y="1836810"/>
            <a:ext cx="3328733" cy="283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4801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3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3A982-6A45-586C-164C-6AAAF6966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B7AD9-75DF-5AA3-946F-BD3488F49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615553"/>
          </a:xfrm>
        </p:spPr>
        <p:txBody>
          <a:bodyPr/>
          <a:lstStyle/>
          <a:p>
            <a:r>
              <a:rPr lang="en-US" dirty="0"/>
              <a:t>5. SAP Table Copilot</a:t>
            </a:r>
            <a:br>
              <a:rPr lang="en-US" dirty="0"/>
            </a:br>
            <a:r>
              <a:rPr lang="en-US" dirty="0">
                <a:cs typeface="Segoe UI Semilight"/>
              </a:rPr>
              <a:t>Ask anything about data in a specific table(s) </a:t>
            </a:r>
            <a:endParaRPr lang="en-US" dirty="0"/>
          </a:p>
        </p:txBody>
      </p:sp>
      <p:pic>
        <p:nvPicPr>
          <p:cNvPr id="3" name="Picture 2" descr="A blue and black logo&#10;&#10;Description automatically generated with low confidence">
            <a:extLst>
              <a:ext uri="{FF2B5EF4-FFF2-40B4-BE49-F238E27FC236}">
                <a16:creationId xmlns:a16="http://schemas.microsoft.com/office/drawing/2014/main" id="{99EF911E-95DB-0A51-AAE0-642ECF90B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93711" y="697016"/>
            <a:ext cx="1292275" cy="6400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2202F974-C75A-40E6-1A58-FDEF30E32330}"/>
              </a:ext>
            </a:extLst>
          </p:cNvPr>
          <p:cNvGrpSpPr/>
          <p:nvPr/>
        </p:nvGrpSpPr>
        <p:grpSpPr>
          <a:xfrm>
            <a:off x="404891" y="2367724"/>
            <a:ext cx="1344727" cy="3537065"/>
            <a:chOff x="920300" y="2757380"/>
            <a:chExt cx="1344727" cy="353706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47B00EA-F178-6ADF-ED15-472F53C66E90}"/>
                </a:ext>
              </a:extLst>
            </p:cNvPr>
            <p:cNvGrpSpPr/>
            <p:nvPr/>
          </p:nvGrpSpPr>
          <p:grpSpPr>
            <a:xfrm>
              <a:off x="920300" y="5074887"/>
              <a:ext cx="1344727" cy="1219558"/>
              <a:chOff x="920300" y="5026875"/>
              <a:chExt cx="1344727" cy="1219558"/>
            </a:xfrm>
          </p:grpSpPr>
          <p:pic>
            <p:nvPicPr>
              <p:cNvPr id="11" name="Graphic 10">
                <a:extLst>
                  <a:ext uri="{FF2B5EF4-FFF2-40B4-BE49-F238E27FC236}">
                    <a16:creationId xmlns:a16="http://schemas.microsoft.com/office/drawing/2014/main" id="{80395577-79C1-77DF-ABF3-69D35A2F76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137902" y="502687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1BF03C6-E45F-40B5-255E-BDF8AB050287}"/>
                  </a:ext>
                </a:extLst>
              </p:cNvPr>
              <p:cNvSpPr txBox="1"/>
              <p:nvPr/>
            </p:nvSpPr>
            <p:spPr>
              <a:xfrm>
                <a:off x="920300" y="6000212"/>
                <a:ext cx="1344727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>
                  <a:defRPr/>
                </a:pPr>
                <a:r>
                  <a:rPr lang="en-GB" sz="1600" dirty="0"/>
                  <a:t>Copilot Studio</a:t>
                </a:r>
                <a:r>
                  <a:rPr kumimoji="0" lang="en-GB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20D838D-68F5-0437-22B6-B803C9A0A20A}"/>
                </a:ext>
              </a:extLst>
            </p:cNvPr>
            <p:cNvGrpSpPr/>
            <p:nvPr/>
          </p:nvGrpSpPr>
          <p:grpSpPr>
            <a:xfrm>
              <a:off x="1135461" y="2757380"/>
              <a:ext cx="914400" cy="1155245"/>
              <a:chOff x="1225937" y="3206738"/>
              <a:chExt cx="914400" cy="1155245"/>
            </a:xfrm>
          </p:grpSpPr>
          <p:pic>
            <p:nvPicPr>
              <p:cNvPr id="9" name="Picture 8" descr="A picture containing symbol, graphics, screenshot, font&#10;&#10;Description automatically generated">
                <a:extLst>
                  <a:ext uri="{FF2B5EF4-FFF2-40B4-BE49-F238E27FC236}">
                    <a16:creationId xmlns:a16="http://schemas.microsoft.com/office/drawing/2014/main" id="{AF141ACA-76A2-A9C3-A371-F27AF5AE1AF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tretch>
                <a:fillRect/>
              </a:stretch>
            </p:blipFill>
            <p:spPr>
              <a:xfrm>
                <a:off x="1225937" y="3206738"/>
                <a:ext cx="914400" cy="850392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264FD748-7329-2DDE-78F6-C6BBD38D200B}"/>
                  </a:ext>
                </a:extLst>
              </p:cNvPr>
              <p:cNvSpPr txBox="1"/>
              <p:nvPr/>
            </p:nvSpPr>
            <p:spPr>
              <a:xfrm>
                <a:off x="1309511" y="4115762"/>
                <a:ext cx="8089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367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GB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Teams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9F13729-3FAB-AA43-33F3-662E4AE107EC}"/>
                </a:ext>
              </a:extLst>
            </p:cNvPr>
            <p:cNvSpPr txBox="1"/>
            <p:nvPr/>
          </p:nvSpPr>
          <p:spPr>
            <a:xfrm>
              <a:off x="1407917" y="4366815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1</a:t>
              </a:r>
            </a:p>
          </p:txBody>
        </p:sp>
      </p:grpSp>
      <p:sp>
        <p:nvSpPr>
          <p:cNvPr id="15" name="Arrow: Left-Right 14">
            <a:extLst>
              <a:ext uri="{FF2B5EF4-FFF2-40B4-BE49-F238E27FC236}">
                <a16:creationId xmlns:a16="http://schemas.microsoft.com/office/drawing/2014/main" id="{177E8FBB-5A25-2ED4-A98E-5EF1482276BC}"/>
              </a:ext>
            </a:extLst>
          </p:cNvPr>
          <p:cNvSpPr/>
          <p:nvPr/>
        </p:nvSpPr>
        <p:spPr bwMode="auto">
          <a:xfrm>
            <a:off x="6094549" y="2658593"/>
            <a:ext cx="727977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8377B86-BD59-6B37-F5E8-F881E43595FC}"/>
              </a:ext>
            </a:extLst>
          </p:cNvPr>
          <p:cNvGrpSpPr/>
          <p:nvPr/>
        </p:nvGrpSpPr>
        <p:grpSpPr>
          <a:xfrm>
            <a:off x="2542115" y="3476656"/>
            <a:ext cx="1559081" cy="1380573"/>
            <a:chOff x="3014480" y="3108138"/>
            <a:chExt cx="1559081" cy="1380573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D9B5AFC2-17D9-49E8-AEEE-C74AB04A1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336820" y="3108138"/>
              <a:ext cx="914400" cy="9144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91C12CB-FD5F-9FBE-3B8B-12DA011C40B6}"/>
                </a:ext>
              </a:extLst>
            </p:cNvPr>
            <p:cNvSpPr txBox="1"/>
            <p:nvPr/>
          </p:nvSpPr>
          <p:spPr>
            <a:xfrm>
              <a:off x="3014480" y="3996268"/>
              <a:ext cx="155908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Power Automate </a:t>
              </a:r>
            </a:p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Flow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DFFF7703-BB87-875C-498A-88E6C5EFDE31}"/>
              </a:ext>
            </a:extLst>
          </p:cNvPr>
          <p:cNvSpPr txBox="1"/>
          <p:nvPr/>
        </p:nvSpPr>
        <p:spPr>
          <a:xfrm>
            <a:off x="4382120" y="4731259"/>
            <a:ext cx="1106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82C6B77-27CD-EEF3-9ADE-54A480B8C7C6}"/>
              </a:ext>
            </a:extLst>
          </p:cNvPr>
          <p:cNvSpPr txBox="1"/>
          <p:nvPr/>
        </p:nvSpPr>
        <p:spPr>
          <a:xfrm>
            <a:off x="8601902" y="697015"/>
            <a:ext cx="3478699" cy="570745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 lnSpcReduction="10000"/>
          </a:bodyPr>
          <a:lstStyle/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 user starts a conversation with the Copilot in Teams. 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The Copilot calls the flow.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The flow triggers OpenAI via HTTP. The conversation continues until OpenAI knows the intended action and all related information. 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lt"/>
                <a:cs typeface="Segoe UI"/>
              </a:rPr>
              <a:t>Once confirmed, OpenAI sends a JSON message containing the action details. The flow then proceeds accordingly and triggers SAP and other connectors.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347345" marR="0" lvl="1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The SAP ERP Connector connects to SAP via the Data Gateway and starts the RFC BAPI in SAP.</a:t>
            </a:r>
          </a:p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342900" marR="0" lvl="0" indent="-34290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en-GB" sz="1600" dirty="0">
                <a:solidFill>
                  <a:srgbClr val="FFFFFF"/>
                </a:solidFill>
                <a:latin typeface="Segoe UI"/>
                <a:cs typeface="Segoe UI"/>
              </a:rPr>
              <a:t>The full conversation context including the SAP data is send to OpenAI to draft the best possible response.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</a:endParaRPr>
          </a:p>
        </p:txBody>
      </p:sp>
      <p:sp>
        <p:nvSpPr>
          <p:cNvPr id="23" name="Arrow: Up-Down 22">
            <a:extLst>
              <a:ext uri="{FF2B5EF4-FFF2-40B4-BE49-F238E27FC236}">
                <a16:creationId xmlns:a16="http://schemas.microsoft.com/office/drawing/2014/main" id="{2C921851-4AE8-AFC3-F0C2-819021DED39D}"/>
              </a:ext>
            </a:extLst>
          </p:cNvPr>
          <p:cNvSpPr/>
          <p:nvPr/>
        </p:nvSpPr>
        <p:spPr bwMode="auto">
          <a:xfrm>
            <a:off x="1021948" y="3690367"/>
            <a:ext cx="137098" cy="872329"/>
          </a:xfrm>
          <a:prstGeom prst="upDown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0408438C-8057-EDB6-181C-9CB45E3EC6F4}"/>
              </a:ext>
            </a:extLst>
          </p:cNvPr>
          <p:cNvSpPr/>
          <p:nvPr/>
        </p:nvSpPr>
        <p:spPr bwMode="auto">
          <a:xfrm rot="18879769">
            <a:off x="3918334" y="3181258"/>
            <a:ext cx="790823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DCB4521C-DE75-5674-E547-796626D8287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09956" y="2303716"/>
            <a:ext cx="914400" cy="9144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37D03DED-0AFF-2BD1-77D9-59FB9525DBB1}"/>
              </a:ext>
            </a:extLst>
          </p:cNvPr>
          <p:cNvSpPr txBox="1"/>
          <p:nvPr/>
        </p:nvSpPr>
        <p:spPr>
          <a:xfrm>
            <a:off x="7041118" y="3277915"/>
            <a:ext cx="105208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Azure Data </a:t>
            </a:r>
          </a:p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Gateway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4327A004-5BC4-D078-8442-3919EC5FE172}"/>
              </a:ext>
            </a:extLst>
          </p:cNvPr>
          <p:cNvGrpSpPr/>
          <p:nvPr/>
        </p:nvGrpSpPr>
        <p:grpSpPr>
          <a:xfrm>
            <a:off x="1798217" y="4731259"/>
            <a:ext cx="727977" cy="405511"/>
            <a:chOff x="1712492" y="5120915"/>
            <a:chExt cx="727977" cy="40551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7A5B034-FC84-20B4-A55D-96C287C83862}"/>
                </a:ext>
              </a:extLst>
            </p:cNvPr>
            <p:cNvSpPr txBox="1"/>
            <p:nvPr/>
          </p:nvSpPr>
          <p:spPr>
            <a:xfrm>
              <a:off x="1928692" y="5120915"/>
              <a:ext cx="11060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2</a:t>
              </a:r>
            </a:p>
          </p:txBody>
        </p:sp>
        <p:sp>
          <p:nvSpPr>
            <p:cNvPr id="30" name="Arrow: Left-Right 29">
              <a:extLst>
                <a:ext uri="{FF2B5EF4-FFF2-40B4-BE49-F238E27FC236}">
                  <a16:creationId xmlns:a16="http://schemas.microsoft.com/office/drawing/2014/main" id="{A60A4329-737F-EDC1-192F-ACEEA6FA1636}"/>
                </a:ext>
              </a:extLst>
            </p:cNvPr>
            <p:cNvSpPr/>
            <p:nvPr/>
          </p:nvSpPr>
          <p:spPr bwMode="auto">
            <a:xfrm rot="8100000">
              <a:off x="1712492" y="5379297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0FCE160A-1EFF-4A34-DD57-5EA053FA2FD8}"/>
              </a:ext>
            </a:extLst>
          </p:cNvPr>
          <p:cNvSpPr txBox="1"/>
          <p:nvPr/>
        </p:nvSpPr>
        <p:spPr>
          <a:xfrm>
            <a:off x="4142720" y="2968874"/>
            <a:ext cx="11060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4</a:t>
            </a:r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8CA1A215-45C1-87FD-5309-6B15FD257C00}"/>
              </a:ext>
            </a:extLst>
          </p:cNvPr>
          <p:cNvSpPr/>
          <p:nvPr/>
        </p:nvSpPr>
        <p:spPr bwMode="auto">
          <a:xfrm rot="5400000">
            <a:off x="7202295" y="1746841"/>
            <a:ext cx="727977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Arrow: Left-Right 31">
            <a:extLst>
              <a:ext uri="{FF2B5EF4-FFF2-40B4-BE49-F238E27FC236}">
                <a16:creationId xmlns:a16="http://schemas.microsoft.com/office/drawing/2014/main" id="{C791C8BB-470B-E954-1A62-5A95DF32E177}"/>
              </a:ext>
            </a:extLst>
          </p:cNvPr>
          <p:cNvSpPr/>
          <p:nvPr/>
        </p:nvSpPr>
        <p:spPr bwMode="auto">
          <a:xfrm rot="13784265">
            <a:off x="4000105" y="4981522"/>
            <a:ext cx="665016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1200" cap="none" spc="0" normalizeH="0" baseline="0" noProof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C627BD6-236C-B57C-0215-DE85BCD14BAD}"/>
              </a:ext>
            </a:extLst>
          </p:cNvPr>
          <p:cNvGrpSpPr/>
          <p:nvPr/>
        </p:nvGrpSpPr>
        <p:grpSpPr>
          <a:xfrm>
            <a:off x="6598074" y="4223380"/>
            <a:ext cx="1918445" cy="1918445"/>
            <a:chOff x="4531602" y="2223353"/>
            <a:chExt cx="1918445" cy="1918445"/>
          </a:xfrm>
        </p:grpSpPr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F9B1C0AD-A3EA-F409-F34D-F578D7386A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531602" y="2223353"/>
              <a:ext cx="1918445" cy="1918445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CF78050-A864-4BCC-BDBE-B9F3E22C4F9D}"/>
                </a:ext>
              </a:extLst>
            </p:cNvPr>
            <p:cNvSpPr txBox="1"/>
            <p:nvPr/>
          </p:nvSpPr>
          <p:spPr>
            <a:xfrm>
              <a:off x="4847310" y="3675012"/>
              <a:ext cx="131657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Azure Open AI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5827A8F-FCC7-D014-AF65-29ADD645051F}"/>
              </a:ext>
            </a:extLst>
          </p:cNvPr>
          <p:cNvGrpSpPr/>
          <p:nvPr/>
        </p:nvGrpSpPr>
        <p:grpSpPr>
          <a:xfrm>
            <a:off x="4910919" y="4885475"/>
            <a:ext cx="939360" cy="1328016"/>
            <a:chOff x="4822088" y="2761769"/>
            <a:chExt cx="939360" cy="132801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7EA3AA7-8419-9072-F3CA-8CA273B4B4F7}"/>
                </a:ext>
              </a:extLst>
            </p:cNvPr>
            <p:cNvSpPr txBox="1"/>
            <p:nvPr/>
          </p:nvSpPr>
          <p:spPr>
            <a:xfrm>
              <a:off x="4822088" y="3597342"/>
              <a:ext cx="939360" cy="49244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HTTP </a:t>
              </a:r>
            </a:p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Connector</a:t>
              </a:r>
              <a:endParaRPr kumimoji="0" lang="en-GB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Segoe UI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11F2F97-F285-F6AE-9E5A-1F11642DA6FE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874208" y="2761769"/>
              <a:ext cx="822960" cy="82296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9BE700E-8192-7C64-E519-42DE25779805}"/>
              </a:ext>
            </a:extLst>
          </p:cNvPr>
          <p:cNvGrpSpPr/>
          <p:nvPr/>
        </p:nvGrpSpPr>
        <p:grpSpPr>
          <a:xfrm>
            <a:off x="6088877" y="4978123"/>
            <a:ext cx="727977" cy="391143"/>
            <a:chOff x="6019353" y="4005852"/>
            <a:chExt cx="727977" cy="391143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5EE8648-6961-32FD-EBAE-92377A3DCD78}"/>
                </a:ext>
              </a:extLst>
            </p:cNvPr>
            <p:cNvSpPr txBox="1"/>
            <p:nvPr/>
          </p:nvSpPr>
          <p:spPr>
            <a:xfrm>
              <a:off x="6328037" y="4005852"/>
              <a:ext cx="65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lvl="0" indent="0" algn="l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45" name="Arrow: Left-Right 44">
              <a:extLst>
                <a:ext uri="{FF2B5EF4-FFF2-40B4-BE49-F238E27FC236}">
                  <a16:creationId xmlns:a16="http://schemas.microsoft.com/office/drawing/2014/main" id="{039C6EFB-5E38-2303-FAEF-934A8CC2FFE7}"/>
                </a:ext>
              </a:extLst>
            </p:cNvPr>
            <p:cNvSpPr/>
            <p:nvPr/>
          </p:nvSpPr>
          <p:spPr bwMode="auto">
            <a:xfrm>
              <a:off x="6019353" y="4249866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l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2400" b="0" i="0" u="none" strike="noStrike" kern="1200" cap="none" spc="0" normalizeH="0" baseline="0" noProof="0" err="1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52B194A-4875-1505-74AB-32632F18100D}"/>
              </a:ext>
            </a:extLst>
          </p:cNvPr>
          <p:cNvGrpSpPr/>
          <p:nvPr/>
        </p:nvGrpSpPr>
        <p:grpSpPr>
          <a:xfrm>
            <a:off x="4649409" y="2268820"/>
            <a:ext cx="1462643" cy="1386641"/>
            <a:chOff x="4722061" y="2672789"/>
            <a:chExt cx="1462643" cy="1386641"/>
          </a:xfrm>
        </p:grpSpPr>
        <p:pic>
          <p:nvPicPr>
            <p:cNvPr id="26" name="Picture 25" descr="A picture containing design&#10;&#10;Description automatically generated with medium confidence">
              <a:extLst>
                <a:ext uri="{FF2B5EF4-FFF2-40B4-BE49-F238E27FC236}">
                  <a16:creationId xmlns:a16="http://schemas.microsoft.com/office/drawing/2014/main" id="{78294B14-04E4-9143-7648-96002D9C31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5030687" y="2672789"/>
              <a:ext cx="822960" cy="822960"/>
            </a:xfrm>
            <a:prstGeom prst="rect">
              <a:avLst/>
            </a:prstGeom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4DEBBB0-0429-0C2E-EA4C-65A8D2291E01}"/>
                </a:ext>
              </a:extLst>
            </p:cNvPr>
            <p:cNvSpPr txBox="1"/>
            <p:nvPr/>
          </p:nvSpPr>
          <p:spPr>
            <a:xfrm>
              <a:off x="4722061" y="3566987"/>
              <a:ext cx="1462643" cy="49244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SAP ERP </a:t>
              </a:r>
            </a:p>
            <a:p>
              <a:pPr marL="0" marR="0" lvl="0" indent="0" algn="ct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rPr>
                <a:t>Table Connector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06AB56A9-F2C8-CA5A-4652-40B79F35571A}"/>
              </a:ext>
            </a:extLst>
          </p:cNvPr>
          <p:cNvSpPr txBox="1"/>
          <p:nvPr/>
        </p:nvSpPr>
        <p:spPr>
          <a:xfrm>
            <a:off x="0" y="6404472"/>
            <a:ext cx="12192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  <a:hlinkClick r:id="rId17"/>
              </a:rPr>
              <a:t>https://github.com/mimergel/SAP Table Copilot</a:t>
            </a:r>
            <a:endParaRPr kumimoji="0" lang="en-US" sz="176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39A9EBF0-1887-CBFB-1F38-D67B8F2032FF}"/>
              </a:ext>
            </a:extLst>
          </p:cNvPr>
          <p:cNvSpPr txBox="1"/>
          <p:nvPr/>
        </p:nvSpPr>
        <p:spPr>
          <a:xfrm>
            <a:off x="6397561" y="2412372"/>
            <a:ext cx="11060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FEBC9D2-7FD8-FFE8-A6F5-9E752ABA7A6D}"/>
              </a:ext>
            </a:extLst>
          </p:cNvPr>
          <p:cNvSpPr txBox="1"/>
          <p:nvPr/>
        </p:nvSpPr>
        <p:spPr>
          <a:xfrm>
            <a:off x="4116695" y="5064891"/>
            <a:ext cx="11060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11121671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D3210-4F3E-2036-9A29-9F9C92203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Demo: SAP Table Copilot</a:t>
            </a:r>
          </a:p>
        </p:txBody>
      </p:sp>
      <p:pic>
        <p:nvPicPr>
          <p:cNvPr id="3" name="SAP Table Copilot">
            <a:hlinkClick r:id="" action="ppaction://media"/>
            <a:extLst>
              <a:ext uri="{FF2B5EF4-FFF2-40B4-BE49-F238E27FC236}">
                <a16:creationId xmlns:a16="http://schemas.microsoft.com/office/drawing/2014/main" id="{77D7B342-6CA7-5DD5-3EAF-E1F06DE7D1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6420" y="1098853"/>
            <a:ext cx="7339159" cy="545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1175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9F108-5C6D-F2E6-26AE-BEFB39C30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SAP Product App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2B2D98D-B46A-CAFD-DE25-544DD5664BFA}"/>
              </a:ext>
            </a:extLst>
          </p:cNvPr>
          <p:cNvSpPr/>
          <p:nvPr/>
        </p:nvSpPr>
        <p:spPr bwMode="auto">
          <a:xfrm>
            <a:off x="0" y="1219200"/>
            <a:ext cx="12192000" cy="5638800"/>
          </a:xfrm>
          <a:prstGeom prst="rect">
            <a:avLst/>
          </a:prstGeom>
          <a:solidFill>
            <a:srgbClr val="E0E0E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705B25-5779-0BEA-C6FF-20627F209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1777" y="1293011"/>
            <a:ext cx="8528446" cy="549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80192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5AF92-69A4-D2B7-B6FA-1C70F5062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1BA04-970F-C1C9-3268-DFC626298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307777"/>
          </a:xfrm>
        </p:spPr>
        <p:txBody>
          <a:bodyPr/>
          <a:lstStyle/>
          <a:p>
            <a:r>
              <a:rPr lang="en-US" dirty="0"/>
              <a:t>6. </a:t>
            </a:r>
            <a:r>
              <a:rPr lang="en-US" dirty="0">
                <a:cs typeface="Segoe UI Semilight"/>
              </a:rPr>
              <a:t>SAP Product App</a:t>
            </a:r>
            <a:endParaRPr lang="en-US" dirty="0"/>
          </a:p>
        </p:txBody>
      </p:sp>
      <p:pic>
        <p:nvPicPr>
          <p:cNvPr id="3" name="Picture 2" descr="A blue and black logo&#10;&#10;Description automatically generated with low confidence">
            <a:extLst>
              <a:ext uri="{FF2B5EF4-FFF2-40B4-BE49-F238E27FC236}">
                <a16:creationId xmlns:a16="http://schemas.microsoft.com/office/drawing/2014/main" id="{3EA13D00-494A-6C7B-EEBB-EE01D7F0CF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87286" y="4459407"/>
            <a:ext cx="1292275" cy="64008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7A063CBB-0862-3BE6-7B2C-B91CF55F0812}"/>
              </a:ext>
            </a:extLst>
          </p:cNvPr>
          <p:cNvGrpSpPr/>
          <p:nvPr/>
        </p:nvGrpSpPr>
        <p:grpSpPr>
          <a:xfrm>
            <a:off x="6051376" y="4479993"/>
            <a:ext cx="727977" cy="393350"/>
            <a:chOff x="7873848" y="5171566"/>
            <a:chExt cx="727977" cy="39335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BEBF9DA-731C-9107-F2F1-C20E404A3A72}"/>
                </a:ext>
              </a:extLst>
            </p:cNvPr>
            <p:cNvSpPr txBox="1"/>
            <p:nvPr/>
          </p:nvSpPr>
          <p:spPr>
            <a:xfrm>
              <a:off x="8183242" y="5171566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 dirty="0"/>
                <a:t>3</a:t>
              </a:r>
            </a:p>
          </p:txBody>
        </p:sp>
        <p:sp>
          <p:nvSpPr>
            <p:cNvPr id="15" name="Arrow: Left-Right 14">
              <a:extLst>
                <a:ext uri="{FF2B5EF4-FFF2-40B4-BE49-F238E27FC236}">
                  <a16:creationId xmlns:a16="http://schemas.microsoft.com/office/drawing/2014/main" id="{8435D519-8B02-D4E7-8E1E-F0412598FB11}"/>
                </a:ext>
              </a:extLst>
            </p:cNvPr>
            <p:cNvSpPr/>
            <p:nvPr/>
          </p:nvSpPr>
          <p:spPr bwMode="auto">
            <a:xfrm>
              <a:off x="7873848" y="5417787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56614D5-D5C5-C3D4-EB8F-8F25689D64D1}"/>
              </a:ext>
            </a:extLst>
          </p:cNvPr>
          <p:cNvGrpSpPr/>
          <p:nvPr/>
        </p:nvGrpSpPr>
        <p:grpSpPr>
          <a:xfrm>
            <a:off x="4684774" y="2076560"/>
            <a:ext cx="1559081" cy="1380573"/>
            <a:chOff x="3014480" y="3108138"/>
            <a:chExt cx="1559081" cy="1380573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30471CCD-7C8C-3C94-927B-162A04DD35B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336820" y="3108138"/>
              <a:ext cx="914400" cy="9144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C2CD272-18DA-09AB-3BF5-3D95C0869DB7}"/>
                </a:ext>
              </a:extLst>
            </p:cNvPr>
            <p:cNvSpPr txBox="1"/>
            <p:nvPr/>
          </p:nvSpPr>
          <p:spPr>
            <a:xfrm>
              <a:off x="3014480" y="3996268"/>
              <a:ext cx="155908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 dirty="0"/>
                <a:t>Power Automate </a:t>
              </a:r>
            </a:p>
            <a:p>
              <a:pPr algn="ctr"/>
              <a:r>
                <a:rPr lang="en-GB" sz="1600" dirty="0"/>
                <a:t>Flow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8A5976E-9205-8F77-9A6E-CBE2CE03F823}"/>
              </a:ext>
            </a:extLst>
          </p:cNvPr>
          <p:cNvSpPr txBox="1"/>
          <p:nvPr/>
        </p:nvSpPr>
        <p:spPr>
          <a:xfrm>
            <a:off x="8601902" y="697016"/>
            <a:ext cx="3478699" cy="54448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342900" indent="-342900">
              <a:buFontTx/>
              <a:buAutoNum type="arabicPeriod"/>
            </a:pPr>
            <a:r>
              <a:rPr lang="en-GB" sz="1600" dirty="0"/>
              <a:t>A mobile user works with a Power App that is linked to SAP data.     The App triggers the flow depending on inputs.                         The user can:</a:t>
            </a:r>
          </a:p>
          <a:p>
            <a:pPr marL="914400" lvl="1" indent="-274320">
              <a:buFont typeface="Wingdings" panose="05000000000000000000" pitchFamily="2" charset="2"/>
              <a:buChar char="ü"/>
            </a:pPr>
            <a:r>
              <a:rPr lang="en-GB" sz="1600" dirty="0"/>
              <a:t>read</a:t>
            </a:r>
          </a:p>
          <a:p>
            <a:pPr marL="914400" lvl="1" indent="-274320">
              <a:buFont typeface="Wingdings" panose="05000000000000000000" pitchFamily="2" charset="2"/>
              <a:buChar char="ü"/>
            </a:pPr>
            <a:r>
              <a:rPr lang="en-GB" sz="1600" dirty="0"/>
              <a:t>update</a:t>
            </a:r>
          </a:p>
          <a:p>
            <a:pPr marL="914400" lvl="1" indent="-274320">
              <a:buFont typeface="Wingdings" panose="05000000000000000000" pitchFamily="2" charset="2"/>
              <a:buChar char="ü"/>
            </a:pPr>
            <a:r>
              <a:rPr lang="en-GB" sz="1600" dirty="0"/>
              <a:t>add</a:t>
            </a:r>
          </a:p>
          <a:p>
            <a:pPr marL="914400" lvl="1" indent="-274320">
              <a:buFont typeface="Wingdings" panose="05000000000000000000" pitchFamily="2" charset="2"/>
              <a:buChar char="ü"/>
            </a:pPr>
            <a:r>
              <a:rPr lang="en-GB" sz="1600" dirty="0"/>
              <a:t>delete</a:t>
            </a:r>
          </a:p>
          <a:p>
            <a:pPr marL="342900" indent="-342900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/>
              <a:t>The Flow calls the SAP OData Connector and transfers the required and optional parameters and values.</a:t>
            </a:r>
          </a:p>
          <a:p>
            <a:pPr marL="342900" indent="-342900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/>
              <a:t>The action is handled on the SAP systems and information depending on chosen action are returned. 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FFFFFF"/>
                </a:solidFill>
                <a:ea typeface="+mn-lt"/>
                <a:cs typeface="+mn-lt"/>
              </a:rPr>
              <a:t>Data is updated in the app.</a:t>
            </a:r>
            <a:endParaRPr lang="en-GB" sz="1600" dirty="0">
              <a:cs typeface="Segoe UI"/>
            </a:endParaRPr>
          </a:p>
        </p:txBody>
      </p:sp>
      <p:sp>
        <p:nvSpPr>
          <p:cNvPr id="23" name="Arrow: Up-Down 22">
            <a:extLst>
              <a:ext uri="{FF2B5EF4-FFF2-40B4-BE49-F238E27FC236}">
                <a16:creationId xmlns:a16="http://schemas.microsoft.com/office/drawing/2014/main" id="{46197283-E7A6-6BDC-1CDC-6D60C93D45FA}"/>
              </a:ext>
            </a:extLst>
          </p:cNvPr>
          <p:cNvSpPr/>
          <p:nvPr/>
        </p:nvSpPr>
        <p:spPr bwMode="auto">
          <a:xfrm>
            <a:off x="5356317" y="3592300"/>
            <a:ext cx="137098" cy="548640"/>
          </a:xfrm>
          <a:prstGeom prst="upDown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E3A65822-BFF4-2E23-2ABD-37A1E46FA1F0}"/>
              </a:ext>
            </a:extLst>
          </p:cNvPr>
          <p:cNvSpPr/>
          <p:nvPr/>
        </p:nvSpPr>
        <p:spPr bwMode="auto">
          <a:xfrm>
            <a:off x="3011908" y="2460195"/>
            <a:ext cx="1645920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F821A49-17E8-332F-1487-157078D8A3D7}"/>
              </a:ext>
            </a:extLst>
          </p:cNvPr>
          <p:cNvSpPr txBox="1"/>
          <p:nvPr/>
        </p:nvSpPr>
        <p:spPr>
          <a:xfrm>
            <a:off x="3779564" y="2197978"/>
            <a:ext cx="11060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600" dirty="0"/>
              <a:t>1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FF69830-2846-055A-CEA3-2EA0FD943552}"/>
              </a:ext>
            </a:extLst>
          </p:cNvPr>
          <p:cNvGrpSpPr/>
          <p:nvPr/>
        </p:nvGrpSpPr>
        <p:grpSpPr>
          <a:xfrm>
            <a:off x="4929538" y="4347268"/>
            <a:ext cx="990656" cy="1566530"/>
            <a:chOff x="4877560" y="2388493"/>
            <a:chExt cx="990656" cy="1566530"/>
          </a:xfrm>
        </p:grpSpPr>
        <p:pic>
          <p:nvPicPr>
            <p:cNvPr id="49" name="Picture 48" descr="A close up of a sign&#10;&#10;Description automatically generated">
              <a:extLst>
                <a:ext uri="{FF2B5EF4-FFF2-40B4-BE49-F238E27FC236}">
                  <a16:creationId xmlns:a16="http://schemas.microsoft.com/office/drawing/2014/main" id="{CB06E17C-1E86-D363-4BFA-110B90E5D5E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59933" y="2388493"/>
              <a:ext cx="831533" cy="822960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591A763-04C6-6D28-5BEF-FE9204359B83}"/>
                </a:ext>
              </a:extLst>
            </p:cNvPr>
            <p:cNvSpPr txBox="1"/>
            <p:nvPr/>
          </p:nvSpPr>
          <p:spPr>
            <a:xfrm>
              <a:off x="4877560" y="3277915"/>
              <a:ext cx="990656" cy="677108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GB" sz="1600"/>
                <a:t>SAPOData </a:t>
              </a:r>
            </a:p>
            <a:p>
              <a:pPr algn="ctr"/>
              <a:r>
                <a:rPr lang="en-GB" sz="1600">
                  <a:cs typeface="Segoe UI"/>
                </a:rPr>
                <a:t>Connector</a:t>
              </a:r>
            </a:p>
            <a:p>
              <a:pPr algn="ctr"/>
              <a:r>
                <a:rPr lang="en-GB" sz="1200">
                  <a:cs typeface="Segoe UI"/>
                </a:rPr>
                <a:t>(preview)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E6F0675F-94D9-75A0-86E4-090E30FB158F}"/>
              </a:ext>
            </a:extLst>
          </p:cNvPr>
          <p:cNvSpPr txBox="1"/>
          <p:nvPr/>
        </p:nvSpPr>
        <p:spPr>
          <a:xfrm>
            <a:off x="5215229" y="3743509"/>
            <a:ext cx="1106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 dirty="0"/>
              <a:t>2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954A7F46-394C-112E-0A58-661034D439B0}"/>
              </a:ext>
            </a:extLst>
          </p:cNvPr>
          <p:cNvGrpSpPr/>
          <p:nvPr/>
        </p:nvGrpSpPr>
        <p:grpSpPr>
          <a:xfrm>
            <a:off x="1460210" y="2076560"/>
            <a:ext cx="1298882" cy="1406843"/>
            <a:chOff x="1460210" y="2076560"/>
            <a:chExt cx="1298882" cy="1406843"/>
          </a:xfrm>
        </p:grpSpPr>
        <p:pic>
          <p:nvPicPr>
            <p:cNvPr id="37" name="Picture 36" descr="A purple and pink diamond shapes&#10;&#10;Description automatically generated">
              <a:extLst>
                <a:ext uri="{FF2B5EF4-FFF2-40B4-BE49-F238E27FC236}">
                  <a16:creationId xmlns:a16="http://schemas.microsoft.com/office/drawing/2014/main" id="{109040E9-6463-778B-13C5-060530B4DA2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652453" y="2076560"/>
              <a:ext cx="914400" cy="914400"/>
            </a:xfrm>
            <a:prstGeom prst="rect">
              <a:avLst/>
            </a:prstGeom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F0204C6-C7F8-880D-9017-8B98BE1CA104}"/>
                </a:ext>
              </a:extLst>
            </p:cNvPr>
            <p:cNvSpPr txBox="1"/>
            <p:nvPr/>
          </p:nvSpPr>
          <p:spPr>
            <a:xfrm>
              <a:off x="1460210" y="2990960"/>
              <a:ext cx="1298882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 dirty="0"/>
                <a:t>Power Canvas </a:t>
              </a:r>
            </a:p>
            <a:p>
              <a:pPr algn="ctr"/>
              <a:r>
                <a:rPr lang="en-GB" sz="1600" dirty="0"/>
                <a:t>App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1AC5A08E-7636-2036-4EAD-0E22CFBA4AA8}"/>
              </a:ext>
            </a:extLst>
          </p:cNvPr>
          <p:cNvSpPr txBox="1"/>
          <p:nvPr/>
        </p:nvSpPr>
        <p:spPr>
          <a:xfrm>
            <a:off x="3779564" y="2627588"/>
            <a:ext cx="11060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600" dirty="0"/>
              <a:t>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044D6E-2E6B-C470-2E48-17A21AA287EA}"/>
              </a:ext>
            </a:extLst>
          </p:cNvPr>
          <p:cNvSpPr txBox="1"/>
          <p:nvPr/>
        </p:nvSpPr>
        <p:spPr>
          <a:xfrm>
            <a:off x="0" y="6404472"/>
            <a:ext cx="12192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65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  <a:hlinkClick r:id="rId9"/>
              </a:rPr>
              <a:t>https://github.com/mimergel/SAP_Product_App</a:t>
            </a:r>
            <a:endParaRPr kumimoji="0" lang="en-US" sz="1765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5D1B70-3D90-6FEC-658A-DB19678659D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2187" y="3834255"/>
            <a:ext cx="2569109" cy="178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07471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4F896-668D-917B-BFA3-357C0C76A9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4EF2C7-8B7F-09A3-AA2F-FFCAC7296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Demo SAP Product App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8C3C067-5E7B-96C5-AC43-547149FF501A}"/>
              </a:ext>
            </a:extLst>
          </p:cNvPr>
          <p:cNvSpPr/>
          <p:nvPr/>
        </p:nvSpPr>
        <p:spPr bwMode="auto">
          <a:xfrm>
            <a:off x="0" y="1219200"/>
            <a:ext cx="12192000" cy="5638800"/>
          </a:xfrm>
          <a:prstGeom prst="rect">
            <a:avLst/>
          </a:prstGeom>
          <a:solidFill>
            <a:srgbClr val="E0E0E0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6" name="SAP-product-browser">
            <a:hlinkClick r:id="" action="ppaction://media"/>
            <a:extLst>
              <a:ext uri="{FF2B5EF4-FFF2-40B4-BE49-F238E27FC236}">
                <a16:creationId xmlns:a16="http://schemas.microsoft.com/office/drawing/2014/main" id="{7EBD0731-59F1-D6D2-D28E-64F1178C85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1285" y="1219200"/>
            <a:ext cx="9012011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0521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1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4A0DB-AE28-930B-4DE4-EEDBD030A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Final slide with logo</a:t>
            </a:r>
          </a:p>
        </p:txBody>
      </p:sp>
    </p:spTree>
    <p:extLst>
      <p:ext uri="{BB962C8B-B14F-4D97-AF65-F5344CB8AC3E}">
        <p14:creationId xmlns:p14="http://schemas.microsoft.com/office/powerpoint/2010/main" val="176207203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B0D54E9-FA4C-C0C1-B89E-5AFF0EA6434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2043" y="1464906"/>
            <a:ext cx="5056757" cy="4801314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 dirty="0"/>
              <a:t>Our mission is to empower every person and every organization on the planet to achieve more.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20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/>
              <a:t>SAP Teams will 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/>
              <a:t>- become more productive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/>
              <a:t>- deliver better results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/>
              <a:t>- provide faster solutions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/>
              <a:t>- be more successful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- become more inclusive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dirty="0"/>
              <a:t>- …</a:t>
            </a:r>
          </a:p>
        </p:txBody>
      </p:sp>
      <p:pic>
        <p:nvPicPr>
          <p:cNvPr id="12" name="Picture Placeholder 11" descr="A group of people hiking on a snowy mountain&#10;&#10;Description automatically generated">
            <a:extLst>
              <a:ext uri="{FF2B5EF4-FFF2-40B4-BE49-F238E27FC236}">
                <a16:creationId xmlns:a16="http://schemas.microsoft.com/office/drawing/2014/main" id="{1AF279E8-6078-45E9-C40F-318458C156B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10259" r="1025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4034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A40BF-DBCA-F444-3865-AE02F5FAD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 &amp;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[Connectors]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FD4FB-9FA9-974D-A37E-1C349E3A08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4198" y="1589670"/>
            <a:ext cx="10809387" cy="4811130"/>
          </a:xfrm>
        </p:spPr>
        <p:txBody>
          <a:bodyPr vert="horz" wrap="square" lIns="0" tIns="0" rIns="0" bIns="0" rtlCol="0" anchor="t">
            <a:normAutofit fontScale="70000" lnSpcReduction="20000"/>
          </a:bodyPr>
          <a:lstStyle/>
          <a:p>
            <a:pPr marL="457200" indent="-457200"/>
            <a:r>
              <a:rPr lang="en-US" dirty="0">
                <a:cs typeface="Segoe UI Semilight"/>
              </a:rPr>
              <a:t>Use OpenAI within MS Teams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 Semilight"/>
              </a:rPr>
              <a:t>[HTTP]</a:t>
            </a:r>
          </a:p>
          <a:p>
            <a:pPr marL="457200" lvl="1"/>
            <a:r>
              <a:rPr lang="en-US" sz="2400" dirty="0">
                <a:cs typeface="Segoe UI Semilight"/>
              </a:rPr>
              <a:t>Ask anything privately and safely using your business data</a:t>
            </a:r>
          </a:p>
          <a:p>
            <a:pPr marL="457200" indent="-457200">
              <a:lnSpc>
                <a:spcPct val="160000"/>
              </a:lnSpc>
            </a:pPr>
            <a:r>
              <a:rPr lang="en-US" dirty="0">
                <a:cs typeface="Segoe UI Semilight"/>
              </a:rPr>
              <a:t>OpenAI-Powered Copilot for SAP Self-Services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 Semilight"/>
              </a:rPr>
              <a:t>[SAP ERP]</a:t>
            </a:r>
          </a:p>
          <a:p>
            <a:pPr lvl="2"/>
            <a:r>
              <a:rPr lang="en-US" sz="2400" dirty="0">
                <a:cs typeface="Segoe UI Semilight"/>
              </a:rPr>
              <a:t>Check User, Job Status, Communicate a maintenance, …</a:t>
            </a:r>
          </a:p>
          <a:p>
            <a:pPr marL="457200" indent="-457200">
              <a:lnSpc>
                <a:spcPct val="170000"/>
              </a:lnSpc>
            </a:pPr>
            <a:r>
              <a:rPr lang="en-US" dirty="0">
                <a:cs typeface="Segoe UI Semilight"/>
              </a:rPr>
              <a:t>Ask anything about data in SAP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 Semilight"/>
              </a:rPr>
              <a:t>[HTTP + function app]</a:t>
            </a:r>
          </a:p>
          <a:p>
            <a:pPr lvl="2"/>
            <a:r>
              <a:rPr lang="en-US" sz="2400" dirty="0">
                <a:cs typeface="Segoe UI Semilight"/>
              </a:rPr>
              <a:t>e.g. How many flights were scheduled on November 28th 2023 per Airline??, …</a:t>
            </a:r>
          </a:p>
          <a:p>
            <a:pPr marL="457200" indent="-457200">
              <a:lnSpc>
                <a:spcPct val="170000"/>
              </a:lnSpc>
            </a:pPr>
            <a:r>
              <a:rPr lang="en-US" dirty="0">
                <a:cs typeface="Segoe UI Semilight"/>
              </a:rPr>
              <a:t>SAP Product Copilot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 Semilight"/>
              </a:rPr>
              <a:t>[SAP ODATA preview]</a:t>
            </a:r>
          </a:p>
          <a:p>
            <a:pPr lvl="2"/>
            <a:r>
              <a:rPr lang="en-US" sz="2400" dirty="0">
                <a:cs typeface="Segoe UI Semilight"/>
              </a:rPr>
              <a:t>Ordering assistant, add or change product details, …</a:t>
            </a:r>
          </a:p>
          <a:p>
            <a:pPr marL="457200" indent="-457200">
              <a:lnSpc>
                <a:spcPct val="170000"/>
              </a:lnSpc>
            </a:pPr>
            <a:r>
              <a:rPr lang="en-US" dirty="0">
                <a:cs typeface="Segoe UI Semilight"/>
              </a:rPr>
              <a:t>SAP Table Copilot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 Semilight"/>
              </a:rPr>
              <a:t>[SAP ERP table]</a:t>
            </a:r>
          </a:p>
          <a:p>
            <a:pPr lvl="2"/>
            <a:r>
              <a:rPr lang="en-US" sz="2400" dirty="0">
                <a:cs typeface="Segoe UI Semilight"/>
              </a:rPr>
              <a:t>Ask anything about data in one specific tables. E.g. Which airlines operate flights from New York?</a:t>
            </a:r>
          </a:p>
          <a:p>
            <a:pPr marL="457200" indent="-457200">
              <a:lnSpc>
                <a:spcPct val="170000"/>
              </a:lnSpc>
            </a:pPr>
            <a:r>
              <a:rPr lang="en-US" dirty="0">
                <a:cs typeface="Segoe UI Semilight"/>
              </a:rPr>
              <a:t>SAP Product App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  <a:cs typeface="Segoe UI Semilight"/>
              </a:rPr>
              <a:t>[SAP ODATA preview]</a:t>
            </a:r>
          </a:p>
          <a:p>
            <a:pPr lvl="2"/>
            <a:r>
              <a:rPr lang="en-US" sz="2400" dirty="0">
                <a:cs typeface="Segoe UI Semilight"/>
              </a:rPr>
              <a:t>Enable mobile workers with access to SAP data</a:t>
            </a:r>
            <a:endParaRPr lang="en-US" dirty="0">
              <a:cs typeface="Segoe UI Semilight"/>
            </a:endParaRPr>
          </a:p>
        </p:txBody>
      </p:sp>
    </p:spTree>
    <p:extLst>
      <p:ext uri="{BB962C8B-B14F-4D97-AF65-F5344CB8AC3E}">
        <p14:creationId xmlns:p14="http://schemas.microsoft.com/office/powerpoint/2010/main" val="114278246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D35A-E437-7474-5A91-84116F862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1" y="585216"/>
            <a:ext cx="9723711" cy="615553"/>
          </a:xfrm>
        </p:spPr>
        <p:txBody>
          <a:bodyPr/>
          <a:lstStyle/>
          <a:p>
            <a:r>
              <a:rPr lang="en-US" dirty="0"/>
              <a:t>1. ChatGPT like experience in Teams using Power Platform and Azure OpenAI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0E053A6-6621-5C28-A1BB-1A61CCCA1B02}"/>
              </a:ext>
            </a:extLst>
          </p:cNvPr>
          <p:cNvGrpSpPr/>
          <p:nvPr/>
        </p:nvGrpSpPr>
        <p:grpSpPr>
          <a:xfrm>
            <a:off x="423420" y="2024717"/>
            <a:ext cx="1288623" cy="3537065"/>
            <a:chOff x="948354" y="2757380"/>
            <a:chExt cx="1288623" cy="353706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6DB2032-8B18-AE1F-B78C-E7EAA8CD67C2}"/>
                </a:ext>
              </a:extLst>
            </p:cNvPr>
            <p:cNvGrpSpPr/>
            <p:nvPr/>
          </p:nvGrpSpPr>
          <p:grpSpPr>
            <a:xfrm>
              <a:off x="948354" y="5074887"/>
              <a:ext cx="1288623" cy="1219558"/>
              <a:chOff x="948354" y="5026875"/>
              <a:chExt cx="1288623" cy="1219558"/>
            </a:xfrm>
          </p:grpSpPr>
          <p:pic>
            <p:nvPicPr>
              <p:cNvPr id="11" name="Graphic 10">
                <a:extLst>
                  <a:ext uri="{FF2B5EF4-FFF2-40B4-BE49-F238E27FC236}">
                    <a16:creationId xmlns:a16="http://schemas.microsoft.com/office/drawing/2014/main" id="{F76915ED-FD0F-6059-CE76-397BDD4239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1137902" y="502687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242EE2-A056-7B22-9337-1C8A4B2D0156}"/>
                  </a:ext>
                </a:extLst>
              </p:cNvPr>
              <p:cNvSpPr txBox="1"/>
              <p:nvPr/>
            </p:nvSpPr>
            <p:spPr>
              <a:xfrm>
                <a:off x="948354" y="6000212"/>
                <a:ext cx="12886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GB" sz="1600" dirty="0"/>
                  <a:t>Copilot Studio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4AAE227-5B4B-34FB-1410-9BD895972E3B}"/>
                </a:ext>
              </a:extLst>
            </p:cNvPr>
            <p:cNvGrpSpPr/>
            <p:nvPr/>
          </p:nvGrpSpPr>
          <p:grpSpPr>
            <a:xfrm>
              <a:off x="1135461" y="2757380"/>
              <a:ext cx="914400" cy="1155245"/>
              <a:chOff x="1225937" y="3206738"/>
              <a:chExt cx="914400" cy="1155245"/>
            </a:xfrm>
          </p:grpSpPr>
          <p:pic>
            <p:nvPicPr>
              <p:cNvPr id="9" name="Picture 8" descr="A picture containing symbol, graphics, screenshot, font&#10;&#10;Description automatically generated">
                <a:extLst>
                  <a:ext uri="{FF2B5EF4-FFF2-40B4-BE49-F238E27FC236}">
                    <a16:creationId xmlns:a16="http://schemas.microsoft.com/office/drawing/2014/main" id="{60C5F0DE-F858-D48D-3B1E-F6C4A1DCF2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tretch>
                <a:fillRect/>
              </a:stretch>
            </p:blipFill>
            <p:spPr>
              <a:xfrm>
                <a:off x="1225937" y="3206738"/>
                <a:ext cx="914400" cy="850392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893E581-7755-79EA-FBDA-1B82739B2CDD}"/>
                  </a:ext>
                </a:extLst>
              </p:cNvPr>
              <p:cNvSpPr txBox="1"/>
              <p:nvPr/>
            </p:nvSpPr>
            <p:spPr>
              <a:xfrm>
                <a:off x="1309511" y="4115762"/>
                <a:ext cx="8089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GB" sz="1600"/>
                  <a:t>Teams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6C4654-D9DA-7230-5417-F1271F923ED3}"/>
                </a:ext>
              </a:extLst>
            </p:cNvPr>
            <p:cNvSpPr txBox="1"/>
            <p:nvPr/>
          </p:nvSpPr>
          <p:spPr>
            <a:xfrm>
              <a:off x="1407917" y="4366815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/>
                <a:t>1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209CC86-4FDA-C8E7-C056-C9CA764FB06C}"/>
              </a:ext>
            </a:extLst>
          </p:cNvPr>
          <p:cNvGrpSpPr/>
          <p:nvPr/>
        </p:nvGrpSpPr>
        <p:grpSpPr>
          <a:xfrm>
            <a:off x="2532590" y="3133649"/>
            <a:ext cx="1559081" cy="1380573"/>
            <a:chOff x="3014480" y="3108138"/>
            <a:chExt cx="1559081" cy="1380573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8C528249-C52D-855B-3373-E8EA4AFCE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336820" y="3108138"/>
              <a:ext cx="914400" cy="9144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9BCEF85-1BE6-8BDD-B132-5ED7467C3FDC}"/>
                </a:ext>
              </a:extLst>
            </p:cNvPr>
            <p:cNvSpPr txBox="1"/>
            <p:nvPr/>
          </p:nvSpPr>
          <p:spPr>
            <a:xfrm>
              <a:off x="3014480" y="3996268"/>
              <a:ext cx="155908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Power Automate </a:t>
              </a:r>
            </a:p>
            <a:p>
              <a:pPr algn="ctr"/>
              <a:r>
                <a:rPr lang="en-GB" sz="1600"/>
                <a:t>Flow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90B0D0B-7672-9DF4-0D3E-D485D0F2C554}"/>
              </a:ext>
            </a:extLst>
          </p:cNvPr>
          <p:cNvSpPr txBox="1"/>
          <p:nvPr/>
        </p:nvSpPr>
        <p:spPr>
          <a:xfrm>
            <a:off x="4372595" y="4388252"/>
            <a:ext cx="1106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/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E8332C-4539-C6F2-54CC-950F294B58F8}"/>
              </a:ext>
            </a:extLst>
          </p:cNvPr>
          <p:cNvSpPr txBox="1"/>
          <p:nvPr/>
        </p:nvSpPr>
        <p:spPr>
          <a:xfrm>
            <a:off x="8592377" y="2024717"/>
            <a:ext cx="3478699" cy="3845767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A user starts a conversation with the copilot in Teams. He can paste business data and ask for review, summary, improving, etc.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/>
              <a:t>The copilot calls the Power Automate Flow</a:t>
            </a:r>
          </a:p>
          <a:p>
            <a:pPr marL="342900" indent="-342900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/>
              <a:t>The Flow triggers OpenAI via the HTTP Connector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FFFFFF"/>
                </a:solidFill>
                <a:ea typeface="+mn-lt"/>
                <a:cs typeface="+mn-lt"/>
              </a:rPr>
              <a:t>OpenAI responds to the request and the result is presented within Teams.</a:t>
            </a:r>
            <a:endParaRPr lang="en-GB" sz="1600" dirty="0">
              <a:cs typeface="Segoe UI"/>
            </a:endParaRPr>
          </a:p>
        </p:txBody>
      </p:sp>
      <p:sp>
        <p:nvSpPr>
          <p:cNvPr id="23" name="Arrow: Up-Down 22">
            <a:extLst>
              <a:ext uri="{FF2B5EF4-FFF2-40B4-BE49-F238E27FC236}">
                <a16:creationId xmlns:a16="http://schemas.microsoft.com/office/drawing/2014/main" id="{BF670330-9BF2-311A-765F-050720073C2D}"/>
              </a:ext>
            </a:extLst>
          </p:cNvPr>
          <p:cNvSpPr/>
          <p:nvPr/>
        </p:nvSpPr>
        <p:spPr bwMode="auto">
          <a:xfrm>
            <a:off x="1012423" y="3347360"/>
            <a:ext cx="137098" cy="872329"/>
          </a:xfrm>
          <a:prstGeom prst="upDown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FB1794D-E217-EE0F-CCBF-276508A36A0D}"/>
              </a:ext>
            </a:extLst>
          </p:cNvPr>
          <p:cNvGrpSpPr/>
          <p:nvPr/>
        </p:nvGrpSpPr>
        <p:grpSpPr>
          <a:xfrm>
            <a:off x="1788692" y="4388252"/>
            <a:ext cx="727977" cy="405511"/>
            <a:chOff x="1712492" y="5120915"/>
            <a:chExt cx="727977" cy="40551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61C367-F0BC-616D-A16F-C1C818DB066C}"/>
                </a:ext>
              </a:extLst>
            </p:cNvPr>
            <p:cNvSpPr txBox="1"/>
            <p:nvPr/>
          </p:nvSpPr>
          <p:spPr>
            <a:xfrm>
              <a:off x="1928692" y="5120915"/>
              <a:ext cx="11060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1600"/>
                <a:t>2</a:t>
              </a:r>
            </a:p>
          </p:txBody>
        </p:sp>
        <p:sp>
          <p:nvSpPr>
            <p:cNvPr id="30" name="Arrow: Left-Right 29">
              <a:extLst>
                <a:ext uri="{FF2B5EF4-FFF2-40B4-BE49-F238E27FC236}">
                  <a16:creationId xmlns:a16="http://schemas.microsoft.com/office/drawing/2014/main" id="{86DACDB8-32B4-9C45-CD20-06C40333F52D}"/>
                </a:ext>
              </a:extLst>
            </p:cNvPr>
            <p:cNvSpPr/>
            <p:nvPr/>
          </p:nvSpPr>
          <p:spPr bwMode="auto">
            <a:xfrm rot="8100000">
              <a:off x="1712492" y="5379297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2" name="Arrow: Left-Right 31">
            <a:extLst>
              <a:ext uri="{FF2B5EF4-FFF2-40B4-BE49-F238E27FC236}">
                <a16:creationId xmlns:a16="http://schemas.microsoft.com/office/drawing/2014/main" id="{8B2DA182-B5CD-B421-A4AF-0FB108511710}"/>
              </a:ext>
            </a:extLst>
          </p:cNvPr>
          <p:cNvSpPr/>
          <p:nvPr/>
        </p:nvSpPr>
        <p:spPr bwMode="auto">
          <a:xfrm rot="13784265">
            <a:off x="3990580" y="4638515"/>
            <a:ext cx="665016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78FCCC9-3FB1-AFDC-5614-E09075A7B9B7}"/>
              </a:ext>
            </a:extLst>
          </p:cNvPr>
          <p:cNvGrpSpPr/>
          <p:nvPr/>
        </p:nvGrpSpPr>
        <p:grpSpPr>
          <a:xfrm>
            <a:off x="6531905" y="3880373"/>
            <a:ext cx="1918445" cy="1918445"/>
            <a:chOff x="4531602" y="2223353"/>
            <a:chExt cx="1918445" cy="1918445"/>
          </a:xfrm>
        </p:grpSpPr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EEED0212-D34D-0EFA-6454-95DD643D9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531602" y="2223353"/>
              <a:ext cx="1918445" cy="1918445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66D2287-D861-92EE-66DB-1CE3ADCDCCBF}"/>
                </a:ext>
              </a:extLst>
            </p:cNvPr>
            <p:cNvSpPr txBox="1"/>
            <p:nvPr/>
          </p:nvSpPr>
          <p:spPr>
            <a:xfrm>
              <a:off x="4847310" y="3675012"/>
              <a:ext cx="131657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Azure Open AI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FD61775-6D9D-56F7-DA66-7C80EB29FE1C}"/>
              </a:ext>
            </a:extLst>
          </p:cNvPr>
          <p:cNvGrpSpPr/>
          <p:nvPr/>
        </p:nvGrpSpPr>
        <p:grpSpPr>
          <a:xfrm>
            <a:off x="4901394" y="4542468"/>
            <a:ext cx="939360" cy="1328016"/>
            <a:chOff x="4822088" y="2761769"/>
            <a:chExt cx="939360" cy="132801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714F7C9-3949-0743-6B33-C653DBCA91B9}"/>
                </a:ext>
              </a:extLst>
            </p:cNvPr>
            <p:cNvSpPr txBox="1"/>
            <p:nvPr/>
          </p:nvSpPr>
          <p:spPr>
            <a:xfrm>
              <a:off x="4822088" y="3597342"/>
              <a:ext cx="939360" cy="49244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GB" sz="1600"/>
                <a:t>HTTP </a:t>
              </a:r>
            </a:p>
            <a:p>
              <a:pPr algn="ctr"/>
              <a:r>
                <a:rPr lang="en-GB" sz="1600"/>
                <a:t>Connector</a:t>
              </a:r>
              <a:endParaRPr lang="en-GB" sz="1600">
                <a:cs typeface="Segoe UI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F94679B-AAE9-D900-5DF9-8A7F7C7A0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4874208" y="2761769"/>
              <a:ext cx="822960" cy="82296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010FB54-C818-7F05-7FE0-C3EB54A3EEB4}"/>
              </a:ext>
            </a:extLst>
          </p:cNvPr>
          <p:cNvGrpSpPr/>
          <p:nvPr/>
        </p:nvGrpSpPr>
        <p:grpSpPr>
          <a:xfrm>
            <a:off x="6079352" y="4635116"/>
            <a:ext cx="727977" cy="391143"/>
            <a:chOff x="6019353" y="4005852"/>
            <a:chExt cx="727977" cy="391143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54DA13C-715C-65B9-2DD9-8EEDC2CB8F38}"/>
                </a:ext>
              </a:extLst>
            </p:cNvPr>
            <p:cNvSpPr txBox="1"/>
            <p:nvPr/>
          </p:nvSpPr>
          <p:spPr>
            <a:xfrm>
              <a:off x="6328037" y="4005852"/>
              <a:ext cx="65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endParaRPr lang="en-GB" sz="1600"/>
            </a:p>
          </p:txBody>
        </p:sp>
        <p:sp>
          <p:nvSpPr>
            <p:cNvPr id="45" name="Arrow: Left-Right 44">
              <a:extLst>
                <a:ext uri="{FF2B5EF4-FFF2-40B4-BE49-F238E27FC236}">
                  <a16:creationId xmlns:a16="http://schemas.microsoft.com/office/drawing/2014/main" id="{346F3046-2139-89DC-91E4-C164BFE894C3}"/>
                </a:ext>
              </a:extLst>
            </p:cNvPr>
            <p:cNvSpPr/>
            <p:nvPr/>
          </p:nvSpPr>
          <p:spPr bwMode="auto">
            <a:xfrm>
              <a:off x="6019353" y="4249866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9AAC6EEB-C407-1033-6F54-600FE5E15FDB}"/>
              </a:ext>
            </a:extLst>
          </p:cNvPr>
          <p:cNvSpPr txBox="1"/>
          <p:nvPr/>
        </p:nvSpPr>
        <p:spPr>
          <a:xfrm>
            <a:off x="6360949" y="4584467"/>
            <a:ext cx="1106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/>
              <a:t>4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0B07E3A-81EE-B993-C6C2-3DD993787DD5}"/>
              </a:ext>
            </a:extLst>
          </p:cNvPr>
          <p:cNvSpPr txBox="1"/>
          <p:nvPr/>
        </p:nvSpPr>
        <p:spPr>
          <a:xfrm>
            <a:off x="0" y="6404472"/>
            <a:ext cx="12192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12"/>
              </a:rPr>
              <a:t>https://github.com/mimergel/Azure_OpenAi_Chat_in_Teams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7464423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D2D3-BEB8-A65B-A35A-0124A756D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10000336" cy="307777"/>
          </a:xfrm>
        </p:spPr>
        <p:txBody>
          <a:bodyPr/>
          <a:lstStyle/>
          <a:p>
            <a:r>
              <a:rPr lang="en-US" dirty="0"/>
              <a:t>1. Demo: ChatGPT like experience in Teams using Power Platform and Azure OpenAI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B2427A-ACBE-0713-5789-948BB0A27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199" y="1589671"/>
            <a:ext cx="5511801" cy="3533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6F851A-3180-172A-C04D-D8860A12CE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830" y="1589669"/>
            <a:ext cx="5473458" cy="35334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259F826-9EE9-CC99-B390-6BD8F7E11F17}"/>
              </a:ext>
            </a:extLst>
          </p:cNvPr>
          <p:cNvSpPr txBox="1"/>
          <p:nvPr/>
        </p:nvSpPr>
        <p:spPr>
          <a:xfrm>
            <a:off x="0" y="6404472"/>
            <a:ext cx="12192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4"/>
              </a:rPr>
              <a:t>https://github.com/mimergel/Azure_OpenAi_Chat_in_Teams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5614662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D35A-E437-7474-5A91-84116F862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430" y="583767"/>
            <a:ext cx="8193024" cy="307777"/>
          </a:xfrm>
        </p:spPr>
        <p:txBody>
          <a:bodyPr/>
          <a:lstStyle/>
          <a:p>
            <a:r>
              <a:rPr lang="en-US" dirty="0"/>
              <a:t>2. </a:t>
            </a:r>
            <a:r>
              <a:rPr lang="en-US" dirty="0">
                <a:cs typeface="Segoe UI Semilight"/>
              </a:rPr>
              <a:t>SAP Self-Services Copilot</a:t>
            </a:r>
            <a:endParaRPr lang="en-US" dirty="0"/>
          </a:p>
        </p:txBody>
      </p:sp>
      <p:pic>
        <p:nvPicPr>
          <p:cNvPr id="3" name="Picture 2" descr="A blue and black logo&#10;&#10;Description automatically generated with low confidence">
            <a:extLst>
              <a:ext uri="{FF2B5EF4-FFF2-40B4-BE49-F238E27FC236}">
                <a16:creationId xmlns:a16="http://schemas.microsoft.com/office/drawing/2014/main" id="{23377A30-34B3-9846-D298-37B76051D9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93711" y="697016"/>
            <a:ext cx="1292275" cy="64008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0E053A6-6621-5C28-A1BB-1A61CCCA1B02}"/>
              </a:ext>
            </a:extLst>
          </p:cNvPr>
          <p:cNvGrpSpPr/>
          <p:nvPr/>
        </p:nvGrpSpPr>
        <p:grpSpPr>
          <a:xfrm>
            <a:off x="432941" y="2367724"/>
            <a:ext cx="1288623" cy="3537065"/>
            <a:chOff x="948350" y="2757380"/>
            <a:chExt cx="1288623" cy="3537065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6DB2032-8B18-AE1F-B78C-E7EAA8CD67C2}"/>
                </a:ext>
              </a:extLst>
            </p:cNvPr>
            <p:cNvGrpSpPr/>
            <p:nvPr/>
          </p:nvGrpSpPr>
          <p:grpSpPr>
            <a:xfrm>
              <a:off x="948350" y="5074887"/>
              <a:ext cx="1288623" cy="1219558"/>
              <a:chOff x="948350" y="5026875"/>
              <a:chExt cx="1288623" cy="1219558"/>
            </a:xfrm>
          </p:grpSpPr>
          <p:pic>
            <p:nvPicPr>
              <p:cNvPr id="11" name="Graphic 10">
                <a:extLst>
                  <a:ext uri="{FF2B5EF4-FFF2-40B4-BE49-F238E27FC236}">
                    <a16:creationId xmlns:a16="http://schemas.microsoft.com/office/drawing/2014/main" id="{F76915ED-FD0F-6059-CE76-397BDD4239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137902" y="502687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A242EE2-A056-7B22-9337-1C8A4B2D0156}"/>
                  </a:ext>
                </a:extLst>
              </p:cNvPr>
              <p:cNvSpPr txBox="1"/>
              <p:nvPr/>
            </p:nvSpPr>
            <p:spPr>
              <a:xfrm>
                <a:off x="948350" y="6000212"/>
                <a:ext cx="12886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GB" sz="1600" dirty="0"/>
                  <a:t>Copilot Studio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44AAE227-5B4B-34FB-1410-9BD895972E3B}"/>
                </a:ext>
              </a:extLst>
            </p:cNvPr>
            <p:cNvGrpSpPr/>
            <p:nvPr/>
          </p:nvGrpSpPr>
          <p:grpSpPr>
            <a:xfrm>
              <a:off x="1135461" y="2757380"/>
              <a:ext cx="914400" cy="1155245"/>
              <a:chOff x="1225937" y="3206738"/>
              <a:chExt cx="914400" cy="1155245"/>
            </a:xfrm>
          </p:grpSpPr>
          <p:pic>
            <p:nvPicPr>
              <p:cNvPr id="9" name="Picture 8" descr="A picture containing symbol, graphics, screenshot, font&#10;&#10;Description automatically generated">
                <a:extLst>
                  <a:ext uri="{FF2B5EF4-FFF2-40B4-BE49-F238E27FC236}">
                    <a16:creationId xmlns:a16="http://schemas.microsoft.com/office/drawing/2014/main" id="{60C5F0DE-F858-D48D-3B1E-F6C4A1DCF2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tretch>
                <a:fillRect/>
              </a:stretch>
            </p:blipFill>
            <p:spPr>
              <a:xfrm>
                <a:off x="1225937" y="3206738"/>
                <a:ext cx="914400" cy="850392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C893E581-7755-79EA-FBDA-1B82739B2CDD}"/>
                  </a:ext>
                </a:extLst>
              </p:cNvPr>
              <p:cNvSpPr txBox="1"/>
              <p:nvPr/>
            </p:nvSpPr>
            <p:spPr>
              <a:xfrm>
                <a:off x="1309511" y="4115762"/>
                <a:ext cx="8089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GB" sz="1600"/>
                  <a:t>Teams</a:t>
                </a: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96C4654-D9DA-7230-5417-F1271F923ED3}"/>
                </a:ext>
              </a:extLst>
            </p:cNvPr>
            <p:cNvSpPr txBox="1"/>
            <p:nvPr/>
          </p:nvSpPr>
          <p:spPr>
            <a:xfrm>
              <a:off x="1407917" y="4366815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/>
                <a:t>1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2351CF2-85A4-F0AA-C44A-664F3A1F0953}"/>
              </a:ext>
            </a:extLst>
          </p:cNvPr>
          <p:cNvGrpSpPr/>
          <p:nvPr/>
        </p:nvGrpSpPr>
        <p:grpSpPr>
          <a:xfrm>
            <a:off x="6224021" y="2412372"/>
            <a:ext cx="727977" cy="393350"/>
            <a:chOff x="7873848" y="5171566"/>
            <a:chExt cx="727977" cy="39335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B7A86F-A51E-76C8-5C23-32F1AF9BDB20}"/>
                </a:ext>
              </a:extLst>
            </p:cNvPr>
            <p:cNvSpPr txBox="1"/>
            <p:nvPr/>
          </p:nvSpPr>
          <p:spPr>
            <a:xfrm>
              <a:off x="8183242" y="5171566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/>
                <a:t>5</a:t>
              </a:r>
            </a:p>
          </p:txBody>
        </p:sp>
        <p:sp>
          <p:nvSpPr>
            <p:cNvPr id="15" name="Arrow: Left-Right 14">
              <a:extLst>
                <a:ext uri="{FF2B5EF4-FFF2-40B4-BE49-F238E27FC236}">
                  <a16:creationId xmlns:a16="http://schemas.microsoft.com/office/drawing/2014/main" id="{EA64616A-66AE-0608-A0A2-F4B5902B42C3}"/>
                </a:ext>
              </a:extLst>
            </p:cNvPr>
            <p:cNvSpPr/>
            <p:nvPr/>
          </p:nvSpPr>
          <p:spPr bwMode="auto">
            <a:xfrm>
              <a:off x="7873848" y="5417787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209CC86-4FDA-C8E7-C056-C9CA764FB06C}"/>
              </a:ext>
            </a:extLst>
          </p:cNvPr>
          <p:cNvGrpSpPr/>
          <p:nvPr/>
        </p:nvGrpSpPr>
        <p:grpSpPr>
          <a:xfrm>
            <a:off x="2542115" y="3476656"/>
            <a:ext cx="1559081" cy="1380573"/>
            <a:chOff x="3014480" y="3108138"/>
            <a:chExt cx="1559081" cy="1380573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8C528249-C52D-855B-3373-E8EA4AFCEE5E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3336820" y="3108138"/>
              <a:ext cx="914400" cy="914400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9BCEF85-1BE6-8BDD-B132-5ED7467C3FDC}"/>
                </a:ext>
              </a:extLst>
            </p:cNvPr>
            <p:cNvSpPr txBox="1"/>
            <p:nvPr/>
          </p:nvSpPr>
          <p:spPr>
            <a:xfrm>
              <a:off x="3014480" y="3996268"/>
              <a:ext cx="155908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Power Automate </a:t>
              </a:r>
            </a:p>
            <a:p>
              <a:pPr algn="ctr"/>
              <a:r>
                <a:rPr lang="en-GB" sz="1600"/>
                <a:t>Flow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90B0D0B-7672-9DF4-0D3E-D485D0F2C554}"/>
              </a:ext>
            </a:extLst>
          </p:cNvPr>
          <p:cNvSpPr txBox="1"/>
          <p:nvPr/>
        </p:nvSpPr>
        <p:spPr>
          <a:xfrm>
            <a:off x="4382120" y="4731259"/>
            <a:ext cx="1106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/>
              <a:t>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2E8332C-4539-C6F2-54CC-950F294B58F8}"/>
              </a:ext>
            </a:extLst>
          </p:cNvPr>
          <p:cNvSpPr txBox="1"/>
          <p:nvPr/>
        </p:nvSpPr>
        <p:spPr>
          <a:xfrm>
            <a:off x="8601902" y="697016"/>
            <a:ext cx="3478699" cy="544480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marL="342900" indent="-342900">
              <a:buAutoNum type="arabicPeriod"/>
            </a:pPr>
            <a:r>
              <a:rPr lang="en-GB" sz="1600" dirty="0"/>
              <a:t>A user starts a conversation with the copilot in Teams. 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/>
              <a:t>The copilot calls the flow.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/>
              <a:t>The flow triggers OpenAI via HTTP. The conversation continues until OpenAI knows the intended action and all related information. 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>
                <a:solidFill>
                  <a:srgbClr val="FFFFFF"/>
                </a:solidFill>
                <a:ea typeface="+mn-lt"/>
                <a:cs typeface="+mn-lt"/>
              </a:rPr>
              <a:t>Once confirmed, OpenAI sends a JSON message containing the action details. The flow then proceeds accordingly and triggers SAP and other connectors.</a:t>
            </a:r>
            <a:endParaRPr lang="en-GB" sz="1600" dirty="0">
              <a:cs typeface="Segoe UI"/>
            </a:endParaRPr>
          </a:p>
          <a:p>
            <a:pPr marL="347345" lvl="1"/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r>
              <a:rPr lang="en-GB" sz="1600" dirty="0"/>
              <a:t>The SAP ERP Connector connects to SAP via the Data Gateway and starts the RFC BAPI in SAP.</a:t>
            </a:r>
            <a:endParaRPr lang="en-GB" sz="1600" dirty="0">
              <a:cs typeface="Segoe UI"/>
            </a:endParaRPr>
          </a:p>
        </p:txBody>
      </p:sp>
      <p:sp>
        <p:nvSpPr>
          <p:cNvPr id="23" name="Arrow: Up-Down 22">
            <a:extLst>
              <a:ext uri="{FF2B5EF4-FFF2-40B4-BE49-F238E27FC236}">
                <a16:creationId xmlns:a16="http://schemas.microsoft.com/office/drawing/2014/main" id="{BF670330-9BF2-311A-765F-050720073C2D}"/>
              </a:ext>
            </a:extLst>
          </p:cNvPr>
          <p:cNvSpPr/>
          <p:nvPr/>
        </p:nvSpPr>
        <p:spPr bwMode="auto">
          <a:xfrm>
            <a:off x="1021948" y="3690367"/>
            <a:ext cx="137098" cy="872329"/>
          </a:xfrm>
          <a:prstGeom prst="upDown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CADF5A18-C9AA-650A-6153-E8A838257AA5}"/>
              </a:ext>
            </a:extLst>
          </p:cNvPr>
          <p:cNvSpPr/>
          <p:nvPr/>
        </p:nvSpPr>
        <p:spPr bwMode="auto">
          <a:xfrm rot="18879769">
            <a:off x="3918334" y="3181258"/>
            <a:ext cx="790823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D032E303-14A7-CFB9-4A94-A2E0D70C7AD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109956" y="2303716"/>
            <a:ext cx="914400" cy="91440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FFD76A7-6278-4521-9F11-0C21F0FFE136}"/>
              </a:ext>
            </a:extLst>
          </p:cNvPr>
          <p:cNvSpPr txBox="1"/>
          <p:nvPr/>
        </p:nvSpPr>
        <p:spPr>
          <a:xfrm>
            <a:off x="7041118" y="3277915"/>
            <a:ext cx="1052083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GB" sz="1600"/>
              <a:t>Azure Data </a:t>
            </a:r>
          </a:p>
          <a:p>
            <a:pPr algn="ctr"/>
            <a:r>
              <a:rPr lang="en-GB" sz="1600"/>
              <a:t>Gateway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FB1794D-E217-EE0F-CCBF-276508A36A0D}"/>
              </a:ext>
            </a:extLst>
          </p:cNvPr>
          <p:cNvGrpSpPr/>
          <p:nvPr/>
        </p:nvGrpSpPr>
        <p:grpSpPr>
          <a:xfrm>
            <a:off x="1798217" y="4731259"/>
            <a:ext cx="727977" cy="405511"/>
            <a:chOff x="1712492" y="5120915"/>
            <a:chExt cx="727977" cy="405511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D61C367-F0BC-616D-A16F-C1C818DB066C}"/>
                </a:ext>
              </a:extLst>
            </p:cNvPr>
            <p:cNvSpPr txBox="1"/>
            <p:nvPr/>
          </p:nvSpPr>
          <p:spPr>
            <a:xfrm>
              <a:off x="1928692" y="5120915"/>
              <a:ext cx="11060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1600"/>
                <a:t>2</a:t>
              </a:r>
            </a:p>
          </p:txBody>
        </p:sp>
        <p:sp>
          <p:nvSpPr>
            <p:cNvPr id="30" name="Arrow: Left-Right 29">
              <a:extLst>
                <a:ext uri="{FF2B5EF4-FFF2-40B4-BE49-F238E27FC236}">
                  <a16:creationId xmlns:a16="http://schemas.microsoft.com/office/drawing/2014/main" id="{86DACDB8-32B4-9C45-CD20-06C40333F52D}"/>
                </a:ext>
              </a:extLst>
            </p:cNvPr>
            <p:cNvSpPr/>
            <p:nvPr/>
          </p:nvSpPr>
          <p:spPr bwMode="auto">
            <a:xfrm rot="8100000">
              <a:off x="1712492" y="5379297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833396FF-6894-A048-CAC3-0E36F61C4345}"/>
              </a:ext>
            </a:extLst>
          </p:cNvPr>
          <p:cNvSpPr txBox="1"/>
          <p:nvPr/>
        </p:nvSpPr>
        <p:spPr>
          <a:xfrm>
            <a:off x="4142720" y="2968874"/>
            <a:ext cx="11060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GB" sz="1600"/>
              <a:t>4</a:t>
            </a:r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410DAF89-5CA4-0FEB-4293-706CE882D163}"/>
              </a:ext>
            </a:extLst>
          </p:cNvPr>
          <p:cNvSpPr/>
          <p:nvPr/>
        </p:nvSpPr>
        <p:spPr bwMode="auto">
          <a:xfrm rot="5400000">
            <a:off x="7202295" y="1746841"/>
            <a:ext cx="727977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2" name="Arrow: Left-Right 31">
            <a:extLst>
              <a:ext uri="{FF2B5EF4-FFF2-40B4-BE49-F238E27FC236}">
                <a16:creationId xmlns:a16="http://schemas.microsoft.com/office/drawing/2014/main" id="{8B2DA182-B5CD-B421-A4AF-0FB108511710}"/>
              </a:ext>
            </a:extLst>
          </p:cNvPr>
          <p:cNvSpPr/>
          <p:nvPr/>
        </p:nvSpPr>
        <p:spPr bwMode="auto">
          <a:xfrm rot="13784265">
            <a:off x="4000105" y="4981522"/>
            <a:ext cx="665016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78FCCC9-3FB1-AFDC-5614-E09075A7B9B7}"/>
              </a:ext>
            </a:extLst>
          </p:cNvPr>
          <p:cNvGrpSpPr/>
          <p:nvPr/>
        </p:nvGrpSpPr>
        <p:grpSpPr>
          <a:xfrm>
            <a:off x="6541430" y="4223380"/>
            <a:ext cx="1918445" cy="1918445"/>
            <a:chOff x="4531602" y="2223353"/>
            <a:chExt cx="1918445" cy="1918445"/>
          </a:xfrm>
        </p:grpSpPr>
        <p:pic>
          <p:nvPicPr>
            <p:cNvPr id="31" name="Graphic 30">
              <a:extLst>
                <a:ext uri="{FF2B5EF4-FFF2-40B4-BE49-F238E27FC236}">
                  <a16:creationId xmlns:a16="http://schemas.microsoft.com/office/drawing/2014/main" id="{EEED0212-D34D-0EFA-6454-95DD643D928B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531602" y="2223353"/>
              <a:ext cx="1918445" cy="1918445"/>
            </a:xfrm>
            <a:prstGeom prst="rect">
              <a:avLst/>
            </a:prstGeom>
          </p:spPr>
        </p:pic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66D2287-D861-92EE-66DB-1CE3ADCDCCBF}"/>
                </a:ext>
              </a:extLst>
            </p:cNvPr>
            <p:cNvSpPr txBox="1"/>
            <p:nvPr/>
          </p:nvSpPr>
          <p:spPr>
            <a:xfrm>
              <a:off x="4847310" y="3675012"/>
              <a:ext cx="131657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Azure Open AI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FD61775-6D9D-56F7-DA66-7C80EB29FE1C}"/>
              </a:ext>
            </a:extLst>
          </p:cNvPr>
          <p:cNvGrpSpPr/>
          <p:nvPr/>
        </p:nvGrpSpPr>
        <p:grpSpPr>
          <a:xfrm>
            <a:off x="4910919" y="4885475"/>
            <a:ext cx="939360" cy="1328016"/>
            <a:chOff x="4822088" y="2761769"/>
            <a:chExt cx="939360" cy="1328016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714F7C9-3949-0743-6B33-C653DBCA91B9}"/>
                </a:ext>
              </a:extLst>
            </p:cNvPr>
            <p:cNvSpPr txBox="1"/>
            <p:nvPr/>
          </p:nvSpPr>
          <p:spPr>
            <a:xfrm>
              <a:off x="4822088" y="3597342"/>
              <a:ext cx="939360" cy="492443"/>
            </a:xfrm>
            <a:prstGeom prst="rect">
              <a:avLst/>
            </a:prstGeom>
            <a:noFill/>
          </p:spPr>
          <p:txBody>
            <a:bodyPr wrap="none" lIns="0" tIns="0" rIns="0" bIns="0" rtlCol="0" anchor="t">
              <a:spAutoFit/>
            </a:bodyPr>
            <a:lstStyle/>
            <a:p>
              <a:pPr algn="ctr"/>
              <a:r>
                <a:rPr lang="en-GB" sz="1600"/>
                <a:t>HTTP </a:t>
              </a:r>
            </a:p>
            <a:p>
              <a:pPr algn="ctr"/>
              <a:r>
                <a:rPr lang="en-GB" sz="1600"/>
                <a:t>Connector</a:t>
              </a:r>
              <a:endParaRPr lang="en-GB" sz="1600">
                <a:cs typeface="Segoe UI"/>
              </a:endParaRPr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7F94679B-AAE9-D900-5DF9-8A7F7C7A0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874208" y="2761769"/>
              <a:ext cx="822960" cy="822960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010FB54-C818-7F05-7FE0-C3EB54A3EEB4}"/>
              </a:ext>
            </a:extLst>
          </p:cNvPr>
          <p:cNvGrpSpPr/>
          <p:nvPr/>
        </p:nvGrpSpPr>
        <p:grpSpPr>
          <a:xfrm>
            <a:off x="6088877" y="4978123"/>
            <a:ext cx="727977" cy="391143"/>
            <a:chOff x="6019353" y="4005852"/>
            <a:chExt cx="727977" cy="391143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54DA13C-715C-65B9-2DD9-8EEDC2CB8F38}"/>
                </a:ext>
              </a:extLst>
            </p:cNvPr>
            <p:cNvSpPr txBox="1"/>
            <p:nvPr/>
          </p:nvSpPr>
          <p:spPr>
            <a:xfrm>
              <a:off x="6328037" y="4005852"/>
              <a:ext cx="65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endParaRPr lang="en-GB" sz="1600"/>
            </a:p>
          </p:txBody>
        </p:sp>
        <p:sp>
          <p:nvSpPr>
            <p:cNvPr id="45" name="Arrow: Left-Right 44">
              <a:extLst>
                <a:ext uri="{FF2B5EF4-FFF2-40B4-BE49-F238E27FC236}">
                  <a16:creationId xmlns:a16="http://schemas.microsoft.com/office/drawing/2014/main" id="{346F3046-2139-89DC-91E4-C164BFE894C3}"/>
                </a:ext>
              </a:extLst>
            </p:cNvPr>
            <p:cNvSpPr/>
            <p:nvPr/>
          </p:nvSpPr>
          <p:spPr bwMode="auto">
            <a:xfrm>
              <a:off x="6019353" y="4249866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E4B751E-30C8-5E01-E88B-16B34446D177}"/>
              </a:ext>
            </a:extLst>
          </p:cNvPr>
          <p:cNvGrpSpPr/>
          <p:nvPr/>
        </p:nvGrpSpPr>
        <p:grpSpPr>
          <a:xfrm>
            <a:off x="4556628" y="1953232"/>
            <a:ext cx="1649896" cy="1933163"/>
            <a:chOff x="4470903" y="2764229"/>
            <a:chExt cx="1649896" cy="193316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B04DEADF-A026-DAF4-281E-7E1835BA69BF}"/>
                </a:ext>
              </a:extLst>
            </p:cNvPr>
            <p:cNvGrpSpPr/>
            <p:nvPr/>
          </p:nvGrpSpPr>
          <p:grpSpPr>
            <a:xfrm>
              <a:off x="4618537" y="2764229"/>
              <a:ext cx="1352934" cy="1140419"/>
              <a:chOff x="4776914" y="2672789"/>
              <a:chExt cx="1352934" cy="1140419"/>
            </a:xfrm>
          </p:grpSpPr>
          <p:pic>
            <p:nvPicPr>
              <p:cNvPr id="26" name="Picture 25" descr="A picture containing design&#10;&#10;Description automatically generated with medium confidence">
                <a:extLst>
                  <a:ext uri="{FF2B5EF4-FFF2-40B4-BE49-F238E27FC236}">
                    <a16:creationId xmlns:a16="http://schemas.microsoft.com/office/drawing/2014/main" id="{C02294AF-4DD5-2E4B-DD28-D87803ABE7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030687" y="2672789"/>
                <a:ext cx="822960" cy="822960"/>
              </a:xfrm>
              <a:prstGeom prst="rect">
                <a:avLst/>
              </a:prstGeom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599F776-1A54-3422-EA30-4CC3BD8528BC}"/>
                  </a:ext>
                </a:extLst>
              </p:cNvPr>
              <p:cNvSpPr txBox="1"/>
              <p:nvPr/>
            </p:nvSpPr>
            <p:spPr>
              <a:xfrm>
                <a:off x="4776914" y="3566987"/>
                <a:ext cx="1352934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en-GB" sz="1600"/>
                  <a:t>SAP Connector</a:t>
                </a:r>
              </a:p>
            </p:txBody>
          </p:sp>
        </p:grpSp>
        <p:pic>
          <p:nvPicPr>
            <p:cNvPr id="35" name="Graphic 2">
              <a:extLst>
                <a:ext uri="{FF2B5EF4-FFF2-40B4-BE49-F238E27FC236}">
                  <a16:creationId xmlns:a16="http://schemas.microsoft.com/office/drawing/2014/main" id="{CD8B0C93-A94B-F9A1-229C-EA2CB68415A3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5601551" y="3950697"/>
              <a:ext cx="454430" cy="454430"/>
            </a:xfrm>
            <a:prstGeom prst="rect">
              <a:avLst/>
            </a:prstGeom>
          </p:spPr>
        </p:pic>
        <p:pic>
          <p:nvPicPr>
            <p:cNvPr id="37" name="Graphic 3">
              <a:extLst>
                <a:ext uri="{FF2B5EF4-FFF2-40B4-BE49-F238E27FC236}">
                  <a16:creationId xmlns:a16="http://schemas.microsoft.com/office/drawing/2014/main" id="{D28BDE28-084E-B004-160E-630EBB472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5059520" y="3950571"/>
              <a:ext cx="454430" cy="454430"/>
            </a:xfrm>
            <a:prstGeom prst="rect">
              <a:avLst/>
            </a:prstGeom>
          </p:spPr>
        </p:pic>
        <p:pic>
          <p:nvPicPr>
            <p:cNvPr id="38" name="Graphic 4">
              <a:extLst>
                <a:ext uri="{FF2B5EF4-FFF2-40B4-BE49-F238E27FC236}">
                  <a16:creationId xmlns:a16="http://schemas.microsoft.com/office/drawing/2014/main" id="{340F48D5-3B5E-0040-5D39-047D84ACF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4492192" y="3954990"/>
              <a:ext cx="454430" cy="45443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AB03690-778A-6EDF-404B-4C8104B33F29}"/>
                </a:ext>
              </a:extLst>
            </p:cNvPr>
            <p:cNvSpPr txBox="1"/>
            <p:nvPr/>
          </p:nvSpPr>
          <p:spPr>
            <a:xfrm>
              <a:off x="4470903" y="4451171"/>
              <a:ext cx="1649896" cy="246221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0" tIns="0" rIns="0" bIns="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GB" sz="1600">
                  <a:cs typeface="Segoe UI"/>
                </a:rPr>
                <a:t>M365 Connectors</a:t>
              </a:r>
              <a:endParaRPr lang="en-GB" sz="1600"/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0CC70ABF-4D3B-6C3B-2D42-736A2BBD0849}"/>
              </a:ext>
            </a:extLst>
          </p:cNvPr>
          <p:cNvSpPr txBox="1"/>
          <p:nvPr/>
        </p:nvSpPr>
        <p:spPr>
          <a:xfrm>
            <a:off x="0" y="6404472"/>
            <a:ext cx="12192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23"/>
              </a:rPr>
              <a:t>https://github.com/mimergel/Azure_OpenAI_powered_SAP-Self-Services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88726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56E0F-A773-F0AF-733A-FD77C0B27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Demo: SAP Self-Services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D637F6-73B5-EE65-FB0A-A6CA36AB55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84200" y="4980545"/>
            <a:ext cx="3479070" cy="184666"/>
          </a:xfrm>
        </p:spPr>
        <p:txBody>
          <a:bodyPr/>
          <a:lstStyle/>
          <a:p>
            <a:pPr algn="ctr"/>
            <a:r>
              <a:rPr lang="en-US"/>
              <a:t>SAP User Check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A6AA6B2-8AA9-F2D4-5DB6-ABD638CDF5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374792" y="4980545"/>
            <a:ext cx="3476891" cy="184666"/>
          </a:xfrm>
        </p:spPr>
        <p:txBody>
          <a:bodyPr/>
          <a:lstStyle/>
          <a:p>
            <a:pPr algn="ctr"/>
            <a:r>
              <a:rPr lang="en-US"/>
              <a:t>SAP Job Status Check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5B6F677-2FF2-914B-8239-009D90AC9A9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33626" y="4977354"/>
            <a:ext cx="3485371" cy="187857"/>
          </a:xfrm>
        </p:spPr>
        <p:txBody>
          <a:bodyPr/>
          <a:lstStyle/>
          <a:p>
            <a:pPr algn="ctr"/>
            <a:r>
              <a:rPr lang="en-US"/>
              <a:t>Communicate a planned maintenance</a:t>
            </a:r>
          </a:p>
        </p:txBody>
      </p:sp>
      <p:pic>
        <p:nvPicPr>
          <p:cNvPr id="15" name="SAP User Check">
            <a:hlinkClick r:id="" action="ppaction://media"/>
            <a:extLst>
              <a:ext uri="{FF2B5EF4-FFF2-40B4-BE49-F238E27FC236}">
                <a16:creationId xmlns:a16="http://schemas.microsoft.com/office/drawing/2014/main" id="{0D8A004C-B4C2-AADB-6A8E-F98EE331EEA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84201" y="2005376"/>
            <a:ext cx="3486092" cy="2428236"/>
          </a:xfrm>
          <a:prstGeom prst="rect">
            <a:avLst/>
          </a:prstGeom>
        </p:spPr>
      </p:pic>
      <p:pic>
        <p:nvPicPr>
          <p:cNvPr id="16" name="SAP Job Check">
            <a:hlinkClick r:id="" action="ppaction://media"/>
            <a:extLst>
              <a:ext uri="{FF2B5EF4-FFF2-40B4-BE49-F238E27FC236}">
                <a16:creationId xmlns:a16="http://schemas.microsoft.com/office/drawing/2014/main" id="{2BEDEDE9-F49B-1C2D-7C40-AADEB97988C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329806" y="2005376"/>
            <a:ext cx="3531660" cy="2459976"/>
          </a:xfrm>
          <a:prstGeom prst="rect">
            <a:avLst/>
          </a:prstGeom>
        </p:spPr>
      </p:pic>
      <p:pic>
        <p:nvPicPr>
          <p:cNvPr id="17" name="Communicate a Maintenance">
            <a:hlinkClick r:id="" action="ppaction://media"/>
            <a:extLst>
              <a:ext uri="{FF2B5EF4-FFF2-40B4-BE49-F238E27FC236}">
                <a16:creationId xmlns:a16="http://schemas.microsoft.com/office/drawing/2014/main" id="{9DB6DBCF-A262-885C-9DB1-547BA3A4AAC2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20979" y="2005376"/>
            <a:ext cx="3486093" cy="245997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10E044-769E-6207-EBD8-A1B4A4AD2737}"/>
              </a:ext>
            </a:extLst>
          </p:cNvPr>
          <p:cNvSpPr txBox="1"/>
          <p:nvPr/>
        </p:nvSpPr>
        <p:spPr>
          <a:xfrm>
            <a:off x="0" y="6404472"/>
            <a:ext cx="12192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11"/>
              </a:rPr>
              <a:t>https://github.com/mimergel/Azure_OpenAI_powered_SAP-Self-Services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052936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 fullScrn="1"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 fullScrn="1">
              <p:cMediaNode vol="80000">
                <p:cTn id="13" fill="remove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 fullScrn="1">
              <p:cMediaNode vol="80000">
                <p:cTn id="19" fill="remove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AD35A-E437-7474-5A91-84116F862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2" y="585216"/>
            <a:ext cx="8193024" cy="615553"/>
          </a:xfrm>
        </p:spPr>
        <p:txBody>
          <a:bodyPr/>
          <a:lstStyle/>
          <a:p>
            <a:r>
              <a:rPr lang="en-US" dirty="0"/>
              <a:t>3. Ask anything about your SAP data </a:t>
            </a:r>
            <a:br>
              <a:rPr lang="en-US" dirty="0"/>
            </a:br>
            <a:r>
              <a:rPr lang="en-US" dirty="0"/>
              <a:t>(or even any data in any DB)</a:t>
            </a:r>
            <a:endParaRPr lang="en-GB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AAB49BC-9483-2A0B-5721-ADA0BA9B8477}"/>
              </a:ext>
            </a:extLst>
          </p:cNvPr>
          <p:cNvGrpSpPr/>
          <p:nvPr/>
        </p:nvGrpSpPr>
        <p:grpSpPr>
          <a:xfrm>
            <a:off x="6905043" y="2279804"/>
            <a:ext cx="1210268" cy="1160621"/>
            <a:chOff x="6237339" y="3080071"/>
            <a:chExt cx="1210268" cy="1160621"/>
          </a:xfrm>
        </p:grpSpPr>
        <p:pic>
          <p:nvPicPr>
            <p:cNvPr id="26" name="Picture 25" descr="Logo, icon&#10;&#10;Description automatically generated">
              <a:extLst>
                <a:ext uri="{FF2B5EF4-FFF2-40B4-BE49-F238E27FC236}">
                  <a16:creationId xmlns:a16="http://schemas.microsoft.com/office/drawing/2014/main" id="{4C1055CA-291F-34B7-8054-595272D69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5273" y="3080071"/>
              <a:ext cx="914401" cy="914401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69A8654-3A62-B4DA-B065-C07F7891EB51}"/>
                </a:ext>
              </a:extLst>
            </p:cNvPr>
            <p:cNvSpPr txBox="1"/>
            <p:nvPr/>
          </p:nvSpPr>
          <p:spPr>
            <a:xfrm>
              <a:off x="6237339" y="3994471"/>
              <a:ext cx="121026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/>
                <a:t>Function App</a:t>
              </a:r>
            </a:p>
          </p:txBody>
        </p:sp>
      </p:grpSp>
      <p:grpSp>
        <p:nvGrpSpPr>
          <p:cNvPr id="1033" name="Group 1032">
            <a:extLst>
              <a:ext uri="{FF2B5EF4-FFF2-40B4-BE49-F238E27FC236}">
                <a16:creationId xmlns:a16="http://schemas.microsoft.com/office/drawing/2014/main" id="{2CA9C3B8-FB29-5F2B-5D47-068A44E31786}"/>
              </a:ext>
            </a:extLst>
          </p:cNvPr>
          <p:cNvGrpSpPr/>
          <p:nvPr/>
        </p:nvGrpSpPr>
        <p:grpSpPr>
          <a:xfrm>
            <a:off x="442466" y="2366855"/>
            <a:ext cx="1288623" cy="3537065"/>
            <a:chOff x="948350" y="2757380"/>
            <a:chExt cx="1288623" cy="3537065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8444877-5AA0-9F3B-30EC-B64C50D22480}"/>
                </a:ext>
              </a:extLst>
            </p:cNvPr>
            <p:cNvGrpSpPr/>
            <p:nvPr/>
          </p:nvGrpSpPr>
          <p:grpSpPr>
            <a:xfrm>
              <a:off x="948350" y="5074887"/>
              <a:ext cx="1288623" cy="1219558"/>
              <a:chOff x="948350" y="5026875"/>
              <a:chExt cx="1288623" cy="1219558"/>
            </a:xfrm>
          </p:grpSpPr>
          <p:pic>
            <p:nvPicPr>
              <p:cNvPr id="7" name="Graphic 6">
                <a:extLst>
                  <a:ext uri="{FF2B5EF4-FFF2-40B4-BE49-F238E27FC236}">
                    <a16:creationId xmlns:a16="http://schemas.microsoft.com/office/drawing/2014/main" id="{3D1C3AFF-1223-BFE8-0C6F-9BA47A88BD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1137902" y="5026875"/>
                <a:ext cx="914400" cy="914400"/>
              </a:xfrm>
              <a:prstGeom prst="rect">
                <a:avLst/>
              </a:prstGeom>
            </p:spPr>
          </p:pic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F0536530-9435-1A54-F8FE-28834EB8CBE8}"/>
                  </a:ext>
                </a:extLst>
              </p:cNvPr>
              <p:cNvSpPr txBox="1"/>
              <p:nvPr/>
            </p:nvSpPr>
            <p:spPr>
              <a:xfrm>
                <a:off x="948350" y="6000212"/>
                <a:ext cx="1288623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ctr"/>
                <a:r>
                  <a:rPr lang="en-GB" sz="1600" dirty="0"/>
                  <a:t>Copilot Studio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3E99B33A-A76B-8F31-9C78-3E355EEDB6CE}"/>
                </a:ext>
              </a:extLst>
            </p:cNvPr>
            <p:cNvGrpSpPr/>
            <p:nvPr/>
          </p:nvGrpSpPr>
          <p:grpSpPr>
            <a:xfrm>
              <a:off x="1135461" y="2757380"/>
              <a:ext cx="914400" cy="1155245"/>
              <a:chOff x="1225937" y="3206738"/>
              <a:chExt cx="914400" cy="1155245"/>
            </a:xfrm>
          </p:grpSpPr>
          <p:pic>
            <p:nvPicPr>
              <p:cNvPr id="4" name="Picture 3" descr="A picture containing symbol, graphics, screenshot, font&#10;&#10;Description automatically generated">
                <a:extLst>
                  <a:ext uri="{FF2B5EF4-FFF2-40B4-BE49-F238E27FC236}">
                    <a16:creationId xmlns:a16="http://schemas.microsoft.com/office/drawing/2014/main" id="{20DA1039-A4F2-6EE7-4D73-7D3CA4A62A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837473B0-CC2E-450A-ABE3-18F120FF3D39}">
                    <a1611:picAttrSrcUrl xmlns:a1611="http://schemas.microsoft.com/office/drawing/2016/11/main" r:id="rId7"/>
                  </a:ext>
                </a:extLst>
              </a:blip>
              <a:stretch>
                <a:fillRect/>
              </a:stretch>
            </p:blipFill>
            <p:spPr>
              <a:xfrm>
                <a:off x="1225937" y="3206738"/>
                <a:ext cx="914400" cy="850392"/>
              </a:xfrm>
              <a:prstGeom prst="rect">
                <a:avLst/>
              </a:prstGeom>
            </p:spPr>
          </p:pic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18A51B4F-7630-2227-6A6E-E6974F97D8A8}"/>
                  </a:ext>
                </a:extLst>
              </p:cNvPr>
              <p:cNvSpPr txBox="1"/>
              <p:nvPr/>
            </p:nvSpPr>
            <p:spPr>
              <a:xfrm>
                <a:off x="1309511" y="4115762"/>
                <a:ext cx="808928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en-GB" sz="1600"/>
                  <a:t>Teams</a:t>
                </a:r>
              </a:p>
            </p:txBody>
          </p:sp>
        </p:grp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0592BC2-477B-0CB6-09E8-8B01713E6EE4}"/>
                </a:ext>
              </a:extLst>
            </p:cNvPr>
            <p:cNvSpPr txBox="1"/>
            <p:nvPr/>
          </p:nvSpPr>
          <p:spPr>
            <a:xfrm>
              <a:off x="1407917" y="4366815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/>
                <a:t>1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A664ADB-DDE0-E6DE-5204-C3D29064FA45}"/>
              </a:ext>
            </a:extLst>
          </p:cNvPr>
          <p:cNvGrpSpPr/>
          <p:nvPr/>
        </p:nvGrpSpPr>
        <p:grpSpPr>
          <a:xfrm>
            <a:off x="2551640" y="3475787"/>
            <a:ext cx="1559081" cy="1380573"/>
            <a:chOff x="3014480" y="3108138"/>
            <a:chExt cx="1559081" cy="1380573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9F9B8C20-656C-6938-70E9-4D1DE74B37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336820" y="3108138"/>
              <a:ext cx="914400" cy="914400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1AD2386-71F6-9746-BC75-799CB68F8A48}"/>
                </a:ext>
              </a:extLst>
            </p:cNvPr>
            <p:cNvSpPr txBox="1"/>
            <p:nvPr/>
          </p:nvSpPr>
          <p:spPr>
            <a:xfrm>
              <a:off x="3014480" y="3996268"/>
              <a:ext cx="1559081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Power Automate </a:t>
              </a:r>
            </a:p>
            <a:p>
              <a:pPr algn="ctr"/>
              <a:r>
                <a:rPr lang="en-GB" sz="1600"/>
                <a:t>Flow</a:t>
              </a:r>
            </a:p>
          </p:txBody>
        </p:sp>
      </p:grpSp>
      <p:sp>
        <p:nvSpPr>
          <p:cNvPr id="1025" name="TextBox 1024">
            <a:extLst>
              <a:ext uri="{FF2B5EF4-FFF2-40B4-BE49-F238E27FC236}">
                <a16:creationId xmlns:a16="http://schemas.microsoft.com/office/drawing/2014/main" id="{60A9BE23-4532-B541-7E20-76C3BD1E660A}"/>
              </a:ext>
            </a:extLst>
          </p:cNvPr>
          <p:cNvSpPr txBox="1"/>
          <p:nvPr/>
        </p:nvSpPr>
        <p:spPr>
          <a:xfrm>
            <a:off x="4127991" y="2999371"/>
            <a:ext cx="11060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GB" sz="1600"/>
              <a:t>5</a:t>
            </a:r>
          </a:p>
        </p:txBody>
      </p:sp>
      <p:sp>
        <p:nvSpPr>
          <p:cNvPr id="1038" name="TextBox 1037">
            <a:extLst>
              <a:ext uri="{FF2B5EF4-FFF2-40B4-BE49-F238E27FC236}">
                <a16:creationId xmlns:a16="http://schemas.microsoft.com/office/drawing/2014/main" id="{2BF837E4-B9F8-BA1B-C208-F47CEA604361}"/>
              </a:ext>
            </a:extLst>
          </p:cNvPr>
          <p:cNvSpPr txBox="1"/>
          <p:nvPr/>
        </p:nvSpPr>
        <p:spPr>
          <a:xfrm>
            <a:off x="8611427" y="696147"/>
            <a:ext cx="3478699" cy="5516474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 lnSpcReduction="10000"/>
          </a:bodyPr>
          <a:lstStyle/>
          <a:p>
            <a:pPr marL="342900" indent="-342900">
              <a:buAutoNum type="arabicPeriod"/>
            </a:pPr>
            <a:r>
              <a:rPr lang="en-GB" sz="1600" dirty="0"/>
              <a:t>A user starts a conversation with the copilot in Teams. </a:t>
            </a:r>
            <a:endParaRPr lang="en-US" dirty="0"/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 algn="l">
              <a:buAutoNum type="arabicPeriod"/>
            </a:pPr>
            <a:r>
              <a:rPr lang="en-GB" sz="1600" dirty="0"/>
              <a:t>The copilot calls the flow.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>
              <a:buAutoNum type="arabicPeriod"/>
            </a:pPr>
            <a:r>
              <a:rPr lang="en-GB" sz="1600" dirty="0"/>
              <a:t>The flow runs a HTTP action that calls Open AI chat.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 algn="l">
              <a:buAutoNum type="arabicPeriod"/>
            </a:pPr>
            <a:r>
              <a:rPr lang="en-GB" sz="1600" dirty="0"/>
              <a:t>Open AI gets the question, with instructions including the DB schema. The conversation goes on  until a question can be translated into an SQL command.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 algn="l">
              <a:buAutoNum type="arabicPeriod"/>
            </a:pPr>
            <a:r>
              <a:rPr lang="en-GB" sz="1600" dirty="0"/>
              <a:t>When there is a SQL in the response the Flow triggers via another HTTP connector a Function App with the SQL as parameter.</a:t>
            </a:r>
            <a:endParaRPr lang="en-GB" sz="1600" dirty="0">
              <a:cs typeface="Segoe UI"/>
            </a:endParaRPr>
          </a:p>
          <a:p>
            <a:pPr marL="342900" indent="-342900" algn="l">
              <a:buAutoNum type="arabicPeriod"/>
            </a:pPr>
            <a:endParaRPr lang="en-GB" sz="1600" dirty="0"/>
          </a:p>
          <a:p>
            <a:pPr marL="342900" indent="-342900" algn="l">
              <a:buAutoNum type="arabicPeriod"/>
            </a:pPr>
            <a:r>
              <a:rPr lang="en-GB" sz="1600" dirty="0"/>
              <a:t>The Function App runs the SQL on the database and the results is pushed to Teams as adaptive card including a chart when possible.</a:t>
            </a:r>
            <a:endParaRPr lang="en-GB" sz="1600" dirty="0">
              <a:cs typeface="Segoe UI"/>
            </a:endParaRPr>
          </a:p>
        </p:txBody>
      </p:sp>
      <p:sp>
        <p:nvSpPr>
          <p:cNvPr id="1039" name="Arrow: Up-Down 1038">
            <a:extLst>
              <a:ext uri="{FF2B5EF4-FFF2-40B4-BE49-F238E27FC236}">
                <a16:creationId xmlns:a16="http://schemas.microsoft.com/office/drawing/2014/main" id="{3CA01F87-982D-C448-FFBA-CF579B2ACD94}"/>
              </a:ext>
            </a:extLst>
          </p:cNvPr>
          <p:cNvSpPr/>
          <p:nvPr/>
        </p:nvSpPr>
        <p:spPr bwMode="auto">
          <a:xfrm>
            <a:off x="1031473" y="3689498"/>
            <a:ext cx="137098" cy="872329"/>
          </a:xfrm>
          <a:prstGeom prst="upDown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1FD6C1-13E0-02B0-9FFD-281840B37698}"/>
              </a:ext>
            </a:extLst>
          </p:cNvPr>
          <p:cNvGrpSpPr/>
          <p:nvPr/>
        </p:nvGrpSpPr>
        <p:grpSpPr>
          <a:xfrm>
            <a:off x="6550955" y="4222511"/>
            <a:ext cx="1918445" cy="1918445"/>
            <a:chOff x="4531602" y="2223353"/>
            <a:chExt cx="1918445" cy="1918445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1C6FF809-E316-D17D-7970-D7365D8CD92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4531602" y="2223353"/>
              <a:ext cx="1918445" cy="1918445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1E914E6-1C1F-E710-FA09-63FDBB779039}"/>
                </a:ext>
              </a:extLst>
            </p:cNvPr>
            <p:cNvSpPr txBox="1"/>
            <p:nvPr/>
          </p:nvSpPr>
          <p:spPr>
            <a:xfrm>
              <a:off x="4847310" y="3675012"/>
              <a:ext cx="131657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Azure Open AI</a:t>
              </a:r>
            </a:p>
          </p:txBody>
        </p:sp>
      </p:grpSp>
      <p:pic>
        <p:nvPicPr>
          <p:cNvPr id="9" name="Picture 8" descr="A blue and black logo&#10;&#10;Description automatically generated with low confidence">
            <a:extLst>
              <a:ext uri="{FF2B5EF4-FFF2-40B4-BE49-F238E27FC236}">
                <a16:creationId xmlns:a16="http://schemas.microsoft.com/office/drawing/2014/main" id="{A76B586B-2CF9-B837-2EC4-B19B8F59484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7003236" y="696147"/>
            <a:ext cx="1292275" cy="64008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E1CC89F5-592B-BC28-BAD5-64A50B5BEF3A}"/>
              </a:ext>
            </a:extLst>
          </p:cNvPr>
          <p:cNvGrpSpPr/>
          <p:nvPr/>
        </p:nvGrpSpPr>
        <p:grpSpPr>
          <a:xfrm>
            <a:off x="6098402" y="4977254"/>
            <a:ext cx="727977" cy="391143"/>
            <a:chOff x="6019353" y="4005852"/>
            <a:chExt cx="727977" cy="39114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89E7E5F-11D8-BD4D-DCFA-9B69F87643AB}"/>
                </a:ext>
              </a:extLst>
            </p:cNvPr>
            <p:cNvSpPr txBox="1"/>
            <p:nvPr/>
          </p:nvSpPr>
          <p:spPr>
            <a:xfrm>
              <a:off x="6328037" y="4005852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/>
                <a:t>4</a:t>
              </a:r>
            </a:p>
          </p:txBody>
        </p:sp>
        <p:sp>
          <p:nvSpPr>
            <p:cNvPr id="10" name="Arrow: Left-Right 9">
              <a:extLst>
                <a:ext uri="{FF2B5EF4-FFF2-40B4-BE49-F238E27FC236}">
                  <a16:creationId xmlns:a16="http://schemas.microsoft.com/office/drawing/2014/main" id="{6C59D9CC-3AA4-E3F6-3F7D-B2634F54209B}"/>
                </a:ext>
              </a:extLst>
            </p:cNvPr>
            <p:cNvSpPr/>
            <p:nvPr/>
          </p:nvSpPr>
          <p:spPr bwMode="auto">
            <a:xfrm>
              <a:off x="6019353" y="4249866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A22CF93-7363-12B9-959A-16E88C9B7676}"/>
              </a:ext>
            </a:extLst>
          </p:cNvPr>
          <p:cNvGrpSpPr/>
          <p:nvPr/>
        </p:nvGrpSpPr>
        <p:grpSpPr>
          <a:xfrm>
            <a:off x="1807742" y="4730390"/>
            <a:ext cx="727977" cy="405511"/>
            <a:chOff x="1712492" y="5120915"/>
            <a:chExt cx="727977" cy="40551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23016DA-D9A2-85FE-BAC8-31F71123B1AA}"/>
                </a:ext>
              </a:extLst>
            </p:cNvPr>
            <p:cNvSpPr txBox="1"/>
            <p:nvPr/>
          </p:nvSpPr>
          <p:spPr>
            <a:xfrm>
              <a:off x="1928692" y="5120915"/>
              <a:ext cx="11060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1600"/>
                <a:t>2</a:t>
              </a:r>
            </a:p>
          </p:txBody>
        </p:sp>
        <p:sp>
          <p:nvSpPr>
            <p:cNvPr id="22" name="Arrow: Left-Right 21">
              <a:extLst>
                <a:ext uri="{FF2B5EF4-FFF2-40B4-BE49-F238E27FC236}">
                  <a16:creationId xmlns:a16="http://schemas.microsoft.com/office/drawing/2014/main" id="{2716B6CA-988B-3E47-0476-607815621381}"/>
                </a:ext>
              </a:extLst>
            </p:cNvPr>
            <p:cNvSpPr/>
            <p:nvPr/>
          </p:nvSpPr>
          <p:spPr bwMode="auto">
            <a:xfrm rot="8100000">
              <a:off x="1712492" y="5379297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46B16CD-459F-4899-B948-64A3CE7823BB}"/>
              </a:ext>
            </a:extLst>
          </p:cNvPr>
          <p:cNvGrpSpPr/>
          <p:nvPr/>
        </p:nvGrpSpPr>
        <p:grpSpPr>
          <a:xfrm>
            <a:off x="4268573" y="4721710"/>
            <a:ext cx="290049" cy="665016"/>
            <a:chOff x="4154273" y="5112235"/>
            <a:chExt cx="290049" cy="665016"/>
          </a:xfrm>
        </p:grpSpPr>
        <p:sp>
          <p:nvSpPr>
            <p:cNvPr id="1024" name="TextBox 1023">
              <a:extLst>
                <a:ext uri="{FF2B5EF4-FFF2-40B4-BE49-F238E27FC236}">
                  <a16:creationId xmlns:a16="http://schemas.microsoft.com/office/drawing/2014/main" id="{7D2681AC-E6FC-4F02-7425-4C41B611E320}"/>
                </a:ext>
              </a:extLst>
            </p:cNvPr>
            <p:cNvSpPr txBox="1"/>
            <p:nvPr/>
          </p:nvSpPr>
          <p:spPr>
            <a:xfrm>
              <a:off x="4333714" y="5143464"/>
              <a:ext cx="11060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en-GB" sz="1600"/>
                <a:t>3</a:t>
              </a:r>
            </a:p>
          </p:txBody>
        </p:sp>
        <p:sp>
          <p:nvSpPr>
            <p:cNvPr id="27" name="Arrow: Left-Right 26">
              <a:extLst>
                <a:ext uri="{FF2B5EF4-FFF2-40B4-BE49-F238E27FC236}">
                  <a16:creationId xmlns:a16="http://schemas.microsoft.com/office/drawing/2014/main" id="{AE01FA79-9685-43B2-4854-F6D3FCCFB0F5}"/>
                </a:ext>
              </a:extLst>
            </p:cNvPr>
            <p:cNvSpPr/>
            <p:nvPr/>
          </p:nvSpPr>
          <p:spPr bwMode="auto">
            <a:xfrm rot="13784265">
              <a:off x="3895330" y="5371178"/>
              <a:ext cx="665016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3" name="Arrow: Left-Right 32">
            <a:extLst>
              <a:ext uri="{FF2B5EF4-FFF2-40B4-BE49-F238E27FC236}">
                <a16:creationId xmlns:a16="http://schemas.microsoft.com/office/drawing/2014/main" id="{3B1FC372-BEB1-5CEA-85CC-A923C69BF1C9}"/>
              </a:ext>
            </a:extLst>
          </p:cNvPr>
          <p:cNvSpPr/>
          <p:nvPr/>
        </p:nvSpPr>
        <p:spPr bwMode="auto">
          <a:xfrm rot="5400000">
            <a:off x="7211820" y="1745972"/>
            <a:ext cx="727977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6129F1F-E515-3E59-5986-E3CA034AEB95}"/>
              </a:ext>
            </a:extLst>
          </p:cNvPr>
          <p:cNvGrpSpPr/>
          <p:nvPr/>
        </p:nvGrpSpPr>
        <p:grpSpPr>
          <a:xfrm>
            <a:off x="6078276" y="2444304"/>
            <a:ext cx="727977" cy="360549"/>
            <a:chOff x="6138296" y="2834829"/>
            <a:chExt cx="727977" cy="360549"/>
          </a:xfrm>
        </p:grpSpPr>
        <p:sp>
          <p:nvSpPr>
            <p:cNvPr id="1027" name="TextBox 1026">
              <a:extLst>
                <a:ext uri="{FF2B5EF4-FFF2-40B4-BE49-F238E27FC236}">
                  <a16:creationId xmlns:a16="http://schemas.microsoft.com/office/drawing/2014/main" id="{E882E6DA-855A-7B05-63DF-670B6C0B7211}"/>
                </a:ext>
              </a:extLst>
            </p:cNvPr>
            <p:cNvSpPr txBox="1"/>
            <p:nvPr/>
          </p:nvSpPr>
          <p:spPr>
            <a:xfrm>
              <a:off x="6443864" y="2834829"/>
              <a:ext cx="11060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GB" sz="1600"/>
                <a:t>6</a:t>
              </a:r>
            </a:p>
          </p:txBody>
        </p:sp>
        <p:sp>
          <p:nvSpPr>
            <p:cNvPr id="34" name="Arrow: Left-Right 33">
              <a:extLst>
                <a:ext uri="{FF2B5EF4-FFF2-40B4-BE49-F238E27FC236}">
                  <a16:creationId xmlns:a16="http://schemas.microsoft.com/office/drawing/2014/main" id="{E2708162-F01A-8500-9A90-55DA61642E37}"/>
                </a:ext>
              </a:extLst>
            </p:cNvPr>
            <p:cNvSpPr/>
            <p:nvPr/>
          </p:nvSpPr>
          <p:spPr bwMode="auto">
            <a:xfrm>
              <a:off x="6138296" y="3048249"/>
              <a:ext cx="727977" cy="147129"/>
            </a:xfrm>
            <a:prstGeom prst="leftRightArrow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GB" sz="240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5" name="Arrow: Left-Right 34">
            <a:extLst>
              <a:ext uri="{FF2B5EF4-FFF2-40B4-BE49-F238E27FC236}">
                <a16:creationId xmlns:a16="http://schemas.microsoft.com/office/drawing/2014/main" id="{64B9FFDE-ED61-9A5C-32EF-9FB377F8FCE4}"/>
              </a:ext>
            </a:extLst>
          </p:cNvPr>
          <p:cNvSpPr/>
          <p:nvPr/>
        </p:nvSpPr>
        <p:spPr bwMode="auto">
          <a:xfrm rot="18879769">
            <a:off x="3927859" y="3180389"/>
            <a:ext cx="790823" cy="147129"/>
          </a:xfrm>
          <a:prstGeom prst="leftRightArrow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GB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EDF6C68-CAFF-73F4-E96B-18F2B350D401}"/>
              </a:ext>
            </a:extLst>
          </p:cNvPr>
          <p:cNvGrpSpPr/>
          <p:nvPr/>
        </p:nvGrpSpPr>
        <p:grpSpPr>
          <a:xfrm>
            <a:off x="4917338" y="2371244"/>
            <a:ext cx="939360" cy="1328016"/>
            <a:chOff x="4822088" y="2761769"/>
            <a:chExt cx="939360" cy="132801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891E1CF-DC5A-88D9-98B6-60104687702D}"/>
                </a:ext>
              </a:extLst>
            </p:cNvPr>
            <p:cNvSpPr txBox="1"/>
            <p:nvPr/>
          </p:nvSpPr>
          <p:spPr>
            <a:xfrm>
              <a:off x="4822088" y="3597342"/>
              <a:ext cx="939360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HTTP </a:t>
              </a:r>
            </a:p>
            <a:p>
              <a:pPr algn="ctr"/>
              <a:r>
                <a:rPr lang="en-GB" sz="1600"/>
                <a:t>Connector</a:t>
              </a:r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03B2161D-7691-184D-6EF6-C1BDFD8B7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874208" y="2761769"/>
              <a:ext cx="822960" cy="822960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F922FDE-6B62-7C09-B1D7-58F08B859BC9}"/>
              </a:ext>
            </a:extLst>
          </p:cNvPr>
          <p:cNvGrpSpPr/>
          <p:nvPr/>
        </p:nvGrpSpPr>
        <p:grpSpPr>
          <a:xfrm>
            <a:off x="4920444" y="4884606"/>
            <a:ext cx="939360" cy="1328016"/>
            <a:chOff x="4822088" y="2761769"/>
            <a:chExt cx="939360" cy="1328016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D807EE46-879D-28AB-593D-625C60EE6623}"/>
                </a:ext>
              </a:extLst>
            </p:cNvPr>
            <p:cNvSpPr txBox="1"/>
            <p:nvPr/>
          </p:nvSpPr>
          <p:spPr>
            <a:xfrm>
              <a:off x="4822088" y="3597342"/>
              <a:ext cx="939360" cy="492443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GB" sz="1600"/>
                <a:t>HTTP </a:t>
              </a:r>
            </a:p>
            <a:p>
              <a:pPr algn="ctr"/>
              <a:r>
                <a:rPr lang="en-GB" sz="1600"/>
                <a:t>Connector</a:t>
              </a:r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2BDB5EC4-8C90-8222-B584-D336D54F8436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4874208" y="2761769"/>
              <a:ext cx="822960" cy="822960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0E2A22C-D1B9-0BD0-6B5D-241222A415C7}"/>
              </a:ext>
            </a:extLst>
          </p:cNvPr>
          <p:cNvSpPr txBox="1"/>
          <p:nvPr/>
        </p:nvSpPr>
        <p:spPr>
          <a:xfrm>
            <a:off x="0" y="6404472"/>
            <a:ext cx="12192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15"/>
              </a:rPr>
              <a:t>https://github.com/mimergel/Chat_with_your_SAP_Data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62534737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flight-demo">
            <a:hlinkClick r:id="" action="ppaction://media"/>
            <a:extLst>
              <a:ext uri="{FF2B5EF4-FFF2-40B4-BE49-F238E27FC236}">
                <a16:creationId xmlns:a16="http://schemas.microsoft.com/office/drawing/2014/main" id="{D3EC7A82-6747-3B53-297D-D9B3DA4F23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8262" y="1203431"/>
            <a:ext cx="5353050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1F06364-C94B-080A-2607-C88D931E0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Demo: Ask anything about your SAP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872E0E-4E42-45D6-D4DD-F3D1C4B049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2962" y="1203431"/>
            <a:ext cx="4902897" cy="4279381"/>
          </a:xfrm>
          <a:prstGeom prst="rect">
            <a:avLst/>
          </a:prstGeom>
        </p:spPr>
      </p:pic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DFAA1A2-5D80-6EEF-4C97-C97114426B95}"/>
              </a:ext>
            </a:extLst>
          </p:cNvPr>
          <p:cNvSpPr txBox="1">
            <a:spLocks/>
          </p:cNvSpPr>
          <p:nvPr/>
        </p:nvSpPr>
        <p:spPr>
          <a:xfrm>
            <a:off x="6622962" y="5638031"/>
            <a:ext cx="4902896" cy="310438"/>
          </a:xfrm>
          <a:prstGeom prst="rect">
            <a:avLst/>
          </a:prstGeom>
        </p:spPr>
        <p:txBody>
          <a:bodyPr/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265176" marR="0" indent="-128016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/>
              <a:t>Instructions for OpenAI include the Data Structure</a:t>
            </a:r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6D436858-1B68-968A-EB4A-72B1E7E9934E}"/>
              </a:ext>
            </a:extLst>
          </p:cNvPr>
          <p:cNvSpPr txBox="1">
            <a:spLocks/>
          </p:cNvSpPr>
          <p:nvPr/>
        </p:nvSpPr>
        <p:spPr>
          <a:xfrm>
            <a:off x="588262" y="6425972"/>
            <a:ext cx="5353050" cy="310438"/>
          </a:xfrm>
          <a:prstGeom prst="rect">
            <a:avLst/>
          </a:prstGeom>
        </p:spPr>
        <p:txBody>
          <a:bodyPr/>
          <a:lstStyle>
            <a:lvl1pPr marL="137160" marR="0" indent="-13716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  <a:lvl2pPr marL="265176" marR="0" indent="-128016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84048" marR="0" indent="-118872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2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/>
              <a:t>Users in Teams can ask any question about the data in SAP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F668BE-B4D5-0C57-5B09-505D85A4D3B0}"/>
              </a:ext>
            </a:extLst>
          </p:cNvPr>
          <p:cNvSpPr txBox="1"/>
          <p:nvPr/>
        </p:nvSpPr>
        <p:spPr>
          <a:xfrm>
            <a:off x="6096000" y="6404472"/>
            <a:ext cx="6096000" cy="363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6"/>
              </a:rPr>
              <a:t>https://github.com/mimergel/Chat_with_your_SAP_Data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58521808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ARK MODE">
  <a:themeElements>
    <a:clrScheme name="BAR Dark">
      <a:dk1>
        <a:srgbClr val="000000"/>
      </a:dk1>
      <a:lt1>
        <a:srgbClr val="FFFFFF"/>
      </a:lt1>
      <a:dk2>
        <a:srgbClr val="091F2E"/>
      </a:dk2>
      <a:lt2>
        <a:srgbClr val="FFF8F3"/>
      </a:lt2>
      <a:accent1>
        <a:srgbClr val="C3B1E1"/>
      </a:accent1>
      <a:accent2>
        <a:srgbClr val="B9DBD0"/>
      </a:accent2>
      <a:accent3>
        <a:srgbClr val="8CC7E7"/>
      </a:accent3>
      <a:accent4>
        <a:srgbClr val="8660C4"/>
      </a:accent4>
      <a:accent5>
        <a:srgbClr val="48C4B1"/>
      </a:accent5>
      <a:accent6>
        <a:srgbClr val="0077D3"/>
      </a:accent6>
      <a:hlink>
        <a:srgbClr val="8CC7E7"/>
      </a:hlink>
      <a:folHlink>
        <a:srgbClr val="8CC7E7"/>
      </a:folHlink>
    </a:clrScheme>
    <a:fontScheme name="Custom 4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1600" dirty="0" smtClean="0"/>
        </a:defPPr>
      </a:lstStyle>
    </a:txDef>
  </a:objectDefaults>
  <a:extraClrSchemeLst/>
  <a:custClrLst>
    <a:custClr name="Pure White">
      <a:srgbClr val="FFFFFF"/>
    </a:custClr>
    <a:custClr name="Off White">
      <a:srgbClr val="F4F3F5"/>
    </a:custClr>
    <a:custClr name="Warm White">
      <a:srgbClr val="FFF8F3"/>
    </a:custClr>
    <a:custClr name="Warm Light Gray">
      <a:srgbClr val="E8E6DF"/>
    </a:custClr>
    <a:custClr name="Mid Gray">
      <a:srgbClr val="D7D2CB"/>
    </a:custClr>
    <a:custClr name="Warm Gray">
      <a:srgbClr val="8C8279"/>
    </a:custClr>
    <a:custClr name="Light Gray">
      <a:srgbClr val="D9D9D6"/>
    </a:custClr>
    <a:custClr name="Cool Gray">
      <a:srgbClr val="B1B3B3"/>
    </a:custClr>
    <a:custClr name="Dark Gray">
      <a:srgbClr val="454142"/>
    </a:custClr>
    <a:custClr name="Light Brown">
      <a:srgbClr val="E1D3C7"/>
    </a:custClr>
    <a:custClr name="Brown">
      <a:srgbClr val="BF9474"/>
    </a:custClr>
    <a:custClr name="Dark Brown">
      <a:srgbClr val="5C4738"/>
    </a:custClr>
    <a:custClr name="Light Yellow">
      <a:srgbClr val="FFE399"/>
    </a:custClr>
    <a:custClr name="Yellow">
      <a:srgbClr val="FFB900"/>
    </a:custClr>
    <a:custClr name="Dark Yellow">
      <a:srgbClr val="7F5A1A"/>
    </a:custClr>
    <a:custClr name="Light Orange">
      <a:srgbClr val="FFA38B"/>
    </a:custClr>
    <a:custClr name="Orange">
      <a:srgbClr val="FF5C39"/>
    </a:custClr>
    <a:custClr name="Dark Orange">
      <a:srgbClr val="73391D"/>
    </a:custClr>
    <a:custClr name="Light Red">
      <a:srgbClr val="FFB3BB"/>
    </a:custClr>
    <a:custClr name="Red">
      <a:srgbClr val="F4364C"/>
    </a:custClr>
    <a:custClr name="Dark Red">
      <a:srgbClr val="73262F"/>
    </a:custClr>
    <a:custClr name="Light Magenta">
      <a:srgbClr val="D59ED7"/>
    </a:custClr>
    <a:custClr name="Magenta">
      <a:srgbClr val="C03BC4"/>
    </a:custClr>
    <a:custClr name="Dark Magenta">
      <a:srgbClr val="702573"/>
    </a:custClr>
    <a:custClr name="Light Purple">
      <a:srgbClr val="C5B4E3"/>
    </a:custClr>
    <a:custClr name="Purple">
      <a:srgbClr val="8661C5"/>
    </a:custClr>
    <a:custClr name="Dark Purple">
      <a:srgbClr val="463668"/>
    </a:custClr>
    <a:custClr name="Light Blue">
      <a:srgbClr val="8DC8E8"/>
    </a:custClr>
    <a:custClr name="Blue">
      <a:srgbClr val="0078D4"/>
    </a:custClr>
    <a:custClr name="Dark Blue">
      <a:srgbClr val="2A446F"/>
    </a:custClr>
    <a:custClr name="Light Teal">
      <a:srgbClr val="B9DCD2"/>
    </a:custClr>
    <a:custClr name="Teal">
      <a:srgbClr val="49C5B1"/>
    </a:custClr>
    <a:custClr name="Dark Teal">
      <a:srgbClr val="225B62"/>
    </a:custClr>
    <a:custClr name="Light Green">
      <a:srgbClr val="D4EC8E"/>
    </a:custClr>
    <a:custClr name="Green">
      <a:srgbClr val="8DE971"/>
    </a:custClr>
    <a:custClr name="Dark Green">
      <a:srgbClr val="07641D"/>
    </a:custClr>
    <a:custClr name="Blue Black">
      <a:srgbClr val="091F2C"/>
    </a:custClr>
    <a:custClr name="Pure Black">
      <a:srgbClr val="000000"/>
    </a:custClr>
    <a:custClr name="Brown Black">
      <a:srgbClr val="291817"/>
    </a:custClr>
  </a:custClrLst>
  <a:extLst>
    <a:ext uri="{05A4C25C-085E-4340-85A3-A5531E510DB2}">
      <thm15:themeFamily xmlns:thm15="http://schemas.microsoft.com/office/thememl/2012/main" name="Microsoft_Brand_Template_May2023  -  Read-Only" id="{354821AE-6191-4F47-84CC-51318889153F}" vid="{715F673F-5B19-486C-BA57-854FA516ACA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AEE3040635924D8BC57D82D7516C9F" ma:contentTypeVersion="9" ma:contentTypeDescription="Create a new document." ma:contentTypeScope="" ma:versionID="f1a1f12607d861fa9d6ee9302d1821da">
  <xsd:schema xmlns:xsd="http://www.w3.org/2001/XMLSchema" xmlns:xs="http://www.w3.org/2001/XMLSchema" xmlns:p="http://schemas.microsoft.com/office/2006/metadata/properties" xmlns:ns2="a3173ae4-58aa-480c-80ff-9f056e7be7f8" targetNamespace="http://schemas.microsoft.com/office/2006/metadata/properties" ma:root="true" ma:fieldsID="b9f4deb73de1a112119fafe99d92252b" ns2:_="">
    <xsd:import namespace="a3173ae4-58aa-480c-80ff-9f056e7be7f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173ae4-58aa-480c-80ff-9f056e7be7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8C46C7-1011-4086-90D2-3CA1A8FB66CC}">
  <ds:schemaRefs>
    <ds:schemaRef ds:uri="a3173ae4-58aa-480c-80ff-9f056e7be7f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990F116-B58F-4255-B05B-DA3808E0E5C6}">
  <ds:schemaRefs>
    <ds:schemaRef ds:uri="630a2e83-186a-4a0f-ab27-bee8a8096abc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Microsoft_Brand_Template_May2023</Template>
  <TotalTime>5957</TotalTime>
  <Words>1418</Words>
  <Application>Microsoft Office PowerPoint</Application>
  <PresentationFormat>Widescreen</PresentationFormat>
  <Paragraphs>234</Paragraphs>
  <Slides>17</Slides>
  <Notes>10</Notes>
  <HiddenSlides>0</HiddenSlides>
  <MMClips>9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Segoe UI</vt:lpstr>
      <vt:lpstr>Segoe UI Light</vt:lpstr>
      <vt:lpstr>Segoe UI Semibold</vt:lpstr>
      <vt:lpstr>Segoe UI Semilight</vt:lpstr>
      <vt:lpstr>Wingdings</vt:lpstr>
      <vt:lpstr>DARK MODE</vt:lpstr>
      <vt:lpstr>Boost Productivity with SAP + Power Platform + Teams  + OpenAI</vt:lpstr>
      <vt:lpstr>PowerPoint Presentation</vt:lpstr>
      <vt:lpstr>Use cases &amp; [Connectors]</vt:lpstr>
      <vt:lpstr>1. ChatGPT like experience in Teams using Power Platform and Azure OpenAI</vt:lpstr>
      <vt:lpstr>1. Demo: ChatGPT like experience in Teams using Power Platform and Azure OpenAI</vt:lpstr>
      <vt:lpstr>2. SAP Self-Services Copilot</vt:lpstr>
      <vt:lpstr>2. Demo: SAP Self-Services</vt:lpstr>
      <vt:lpstr>3. Ask anything about your SAP data  (or even any data in any DB)</vt:lpstr>
      <vt:lpstr>3. Demo: Ask anything about your SAP data</vt:lpstr>
      <vt:lpstr>4. SAP Product Copilot</vt:lpstr>
      <vt:lpstr>4. Demo: SAP Product Copilot </vt:lpstr>
      <vt:lpstr>5. SAP Table Copilot Ask anything about data in a specific table(s) </vt:lpstr>
      <vt:lpstr>5. Demo: SAP Table Copilot</vt:lpstr>
      <vt:lpstr>6. SAP Product App</vt:lpstr>
      <vt:lpstr>6. SAP Product App</vt:lpstr>
      <vt:lpstr>6. Demo SAP Product App</vt:lpstr>
      <vt:lpstr>Final slide with logo</vt:lpstr>
    </vt:vector>
  </TitlesOfParts>
  <Manager>&lt;Comms manager name here&gt;</Manager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Event name or  presentation title</dc:title>
  <dc:subject>&lt;Event name&gt;</dc:subject>
  <dc:creator>Michael Mergell</dc:creator>
  <cp:keywords/>
  <dc:description/>
  <cp:lastModifiedBy>Michael Mergell</cp:lastModifiedBy>
  <cp:revision>4</cp:revision>
  <dcterms:created xsi:type="dcterms:W3CDTF">2023-06-15T13:37:25Z</dcterms:created>
  <dcterms:modified xsi:type="dcterms:W3CDTF">2024-05-27T12:38:40Z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0x010100E8AEE3040635924D8BC57D82D7516C9F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MSIP_Label_f42aa342-8706-4288-bd11-ebb85995028c_Enabled">
    <vt:lpwstr>True</vt:lpwstr>
  </property>
  <property fmtid="{D5CDD505-2E9C-101B-9397-08002B2CF9AE}" pid="12" name="MSIP_Label_f42aa342-8706-4288-bd11-ebb85995028c_SiteId">
    <vt:lpwstr>72f988bf-86f1-41af-91ab-2d7cd011db47</vt:lpwstr>
  </property>
  <property fmtid="{D5CDD505-2E9C-101B-9397-08002B2CF9AE}" pid="13" name="MSIP_Label_f42aa342-8706-4288-bd11-ebb85995028c_Ref">
    <vt:lpwstr>https://api.informationprotection.azure.com/api/72f988bf-86f1-41af-91ab-2d7cd011db47</vt:lpwstr>
  </property>
  <property fmtid="{D5CDD505-2E9C-101B-9397-08002B2CF9AE}" pid="14" name="MSIP_Label_f42aa342-8706-4288-bd11-ebb85995028c_Owner">
    <vt:lpwstr>maryfj@microsoft.com</vt:lpwstr>
  </property>
  <property fmtid="{D5CDD505-2E9C-101B-9397-08002B2CF9AE}" pid="15" name="MSIP_Label_f42aa342-8706-4288-bd11-ebb85995028c_SetDate">
    <vt:lpwstr>2017-08-29T14:27:20.8568347-07:00</vt:lpwstr>
  </property>
  <property fmtid="{D5CDD505-2E9C-101B-9397-08002B2CF9AE}" pid="16" name="MSIP_Label_f42aa342-8706-4288-bd11-ebb85995028c_Name">
    <vt:lpwstr>General</vt:lpwstr>
  </property>
  <property fmtid="{D5CDD505-2E9C-101B-9397-08002B2CF9AE}" pid="17" name="MSIP_Label_f42aa342-8706-4288-bd11-ebb85995028c_Application">
    <vt:lpwstr>Microsoft Azure Information Protection</vt:lpwstr>
  </property>
  <property fmtid="{D5CDD505-2E9C-101B-9397-08002B2CF9AE}" pid="18" name="MSIP_Label_f42aa342-8706-4288-bd11-ebb85995028c_Extended_MSFT_Method">
    <vt:lpwstr>Automatic</vt:lpwstr>
  </property>
  <property fmtid="{D5CDD505-2E9C-101B-9397-08002B2CF9AE}" pid="19" name="Sensitivity">
    <vt:lpwstr>General</vt:lpwstr>
  </property>
</Properties>
</file>